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02" r:id="rId3"/>
    <p:sldId id="298" r:id="rId4"/>
    <p:sldId id="303" r:id="rId5"/>
    <p:sldId id="301" r:id="rId6"/>
    <p:sldId id="30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CC9900"/>
    <a:srgbClr val="FFCC99"/>
    <a:srgbClr val="FF6600"/>
    <a:srgbClr val="CC66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0" d="100"/>
          <a:sy n="60" d="100"/>
        </p:scale>
        <p:origin x="174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8E904CFC-52A8-AB85-8EE6-C9AF7DF983E0}"/>
              </a:ext>
            </a:extLst>
          </p:cNvPr>
          <p:cNvSpPr txBox="1"/>
          <p:nvPr/>
        </p:nvSpPr>
        <p:spPr>
          <a:xfrm rot="5400000">
            <a:off x="-765747" y="2692403"/>
            <a:ext cx="8389492" cy="4467728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solidFill>
                  <a:srgbClr val="FFFF00"/>
                </a:solidFill>
                <a:effectLst/>
              </a:rPr>
              <a:t>指や手を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pPr algn="l"/>
            <a:r>
              <a:rPr lang="ja-JP" altLang="en-US" sz="8800" dirty="0">
                <a:effectLst/>
              </a:rPr>
              <a:t>挟まないように</a:t>
            </a:r>
            <a:endParaRPr lang="en-US" altLang="ja-JP" sz="8800" dirty="0">
              <a:effectLst/>
            </a:endParaRPr>
          </a:p>
          <a:p>
            <a:pPr algn="l"/>
            <a:r>
              <a:rPr lang="ja-JP" altLang="en-US" sz="8800" dirty="0">
                <a:solidFill>
                  <a:srgbClr val="FFFF00"/>
                </a:solidFill>
                <a:effectLst/>
              </a:rPr>
              <a:t>ご注意下さい</a:t>
            </a:r>
          </a:p>
        </p:txBody>
      </p: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8E904CFC-52A8-AB85-8EE6-C9AF7DF983E0}"/>
              </a:ext>
            </a:extLst>
          </p:cNvPr>
          <p:cNvSpPr txBox="1"/>
          <p:nvPr/>
        </p:nvSpPr>
        <p:spPr>
          <a:xfrm rot="5400000">
            <a:off x="-765747" y="2692403"/>
            <a:ext cx="8389492" cy="4467728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solidFill>
                  <a:srgbClr val="FFFF00"/>
                </a:solidFill>
                <a:effectLst/>
              </a:rPr>
              <a:t>指や手を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pPr algn="l"/>
            <a:r>
              <a:rPr lang="ja-JP" altLang="en-US" sz="8800" dirty="0">
                <a:effectLst/>
              </a:rPr>
              <a:t>挟まれないように</a:t>
            </a:r>
            <a:endParaRPr lang="en-US" altLang="ja-JP" sz="8800" dirty="0">
              <a:effectLst/>
            </a:endParaRPr>
          </a:p>
          <a:p>
            <a:pPr algn="l"/>
            <a:r>
              <a:rPr lang="ja-JP" altLang="en-US" sz="8800" dirty="0">
                <a:solidFill>
                  <a:srgbClr val="FFFF00"/>
                </a:solidFill>
                <a:effectLst/>
              </a:rPr>
              <a:t>ご注意下さい</a:t>
            </a:r>
          </a:p>
        </p:txBody>
      </p:sp>
    </p:spTree>
    <p:extLst>
      <p:ext uri="{BB962C8B-B14F-4D97-AF65-F5344CB8AC3E}">
        <p14:creationId xmlns:p14="http://schemas.microsoft.com/office/powerpoint/2010/main" val="3829165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F853FC58-5B81-4AD0-0264-F77ADFD85BA4}"/>
              </a:ext>
            </a:extLst>
          </p:cNvPr>
          <p:cNvSpPr/>
          <p:nvPr/>
        </p:nvSpPr>
        <p:spPr>
          <a:xfrm>
            <a:off x="2663915" y="65315"/>
            <a:ext cx="4120933" cy="9775372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67E04E9-5B0B-C475-DE9E-EAABE7E4FFF0}"/>
              </a:ext>
            </a:extLst>
          </p:cNvPr>
          <p:cNvSpPr txBox="1"/>
          <p:nvPr/>
        </p:nvSpPr>
        <p:spPr>
          <a:xfrm rot="5400000">
            <a:off x="221623" y="3321396"/>
            <a:ext cx="9084440" cy="320974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指や手を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 algn="l"/>
            <a:r>
              <a:rPr lang="ja-JP" altLang="en-US" sz="8800" dirty="0">
                <a:ln w="38100">
                  <a:noFill/>
                </a:ln>
                <a:effectLst/>
              </a:rPr>
              <a:t>挟まないように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pPr algn="l"/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ご注意下さい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3A60566C-7878-EB77-6E3F-CC179A250552}"/>
              </a:ext>
            </a:extLst>
          </p:cNvPr>
          <p:cNvGrpSpPr/>
          <p:nvPr/>
        </p:nvGrpSpPr>
        <p:grpSpPr>
          <a:xfrm>
            <a:off x="186482" y="384049"/>
            <a:ext cx="2303350" cy="8902860"/>
            <a:chOff x="186482" y="384049"/>
            <a:chExt cx="2303350" cy="8902860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00A4DFDC-6FF2-96BE-B8E7-18CF4C757A56}"/>
                </a:ext>
              </a:extLst>
            </p:cNvPr>
            <p:cNvGrpSpPr/>
            <p:nvPr/>
          </p:nvGrpSpPr>
          <p:grpSpPr>
            <a:xfrm flipH="1">
              <a:off x="272866" y="384049"/>
              <a:ext cx="2114462" cy="1395155"/>
              <a:chOff x="-2200021" y="3638360"/>
              <a:chExt cx="2393292" cy="1579132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C636F56E-7B81-D1CC-E12A-F8B137C2C842}"/>
                  </a:ext>
                </a:extLst>
              </p:cNvPr>
              <p:cNvSpPr/>
              <p:nvPr/>
            </p:nvSpPr>
            <p:spPr>
              <a:xfrm rot="5400000">
                <a:off x="-1751166" y="3229009"/>
                <a:ext cx="1495582" cy="2393292"/>
              </a:xfrm>
              <a:custGeom>
                <a:avLst/>
                <a:gdLst>
                  <a:gd name="connsiteX0" fmla="*/ 0 w 1495582"/>
                  <a:gd name="connsiteY0" fmla="*/ 1492014 h 2393293"/>
                  <a:gd name="connsiteX1" fmla="*/ 205889 w 1495582"/>
                  <a:gd name="connsiteY1" fmla="*/ 1248363 h 2393293"/>
                  <a:gd name="connsiteX2" fmla="*/ 216823 w 1495582"/>
                  <a:gd name="connsiteY2" fmla="*/ 183897 h 2393293"/>
                  <a:gd name="connsiteX3" fmla="*/ 329139 w 1495582"/>
                  <a:gd name="connsiteY3" fmla="*/ 14452 h 2393293"/>
                  <a:gd name="connsiteX4" fmla="*/ 400720 w 1495582"/>
                  <a:gd name="connsiteY4" fmla="*/ 0 h 2393293"/>
                  <a:gd name="connsiteX5" fmla="*/ 472300 w 1495582"/>
                  <a:gd name="connsiteY5" fmla="*/ 14452 h 2393293"/>
                  <a:gd name="connsiteX6" fmla="*/ 584616 w 1495582"/>
                  <a:gd name="connsiteY6" fmla="*/ 183897 h 2393293"/>
                  <a:gd name="connsiteX7" fmla="*/ 584616 w 1495582"/>
                  <a:gd name="connsiteY7" fmla="*/ 961710 h 2393293"/>
                  <a:gd name="connsiteX8" fmla="*/ 667631 w 1495582"/>
                  <a:gd name="connsiteY8" fmla="*/ 944950 h 2393293"/>
                  <a:gd name="connsiteX9" fmla="*/ 1038178 w 1495582"/>
                  <a:gd name="connsiteY9" fmla="*/ 944950 h 2393293"/>
                  <a:gd name="connsiteX10" fmla="*/ 1495582 w 1495582"/>
                  <a:gd name="connsiteY10" fmla="*/ 1402354 h 2393293"/>
                  <a:gd name="connsiteX11" fmla="*/ 1495582 w 1495582"/>
                  <a:gd name="connsiteY11" fmla="*/ 1677246 h 2393293"/>
                  <a:gd name="connsiteX12" fmla="*/ 1216220 w 1495582"/>
                  <a:gd name="connsiteY12" fmla="*/ 2098705 h 2393293"/>
                  <a:gd name="connsiteX13" fmla="*/ 1163911 w 1495582"/>
                  <a:gd name="connsiteY13" fmla="*/ 2114943 h 2393293"/>
                  <a:gd name="connsiteX14" fmla="*/ 1205240 w 1495582"/>
                  <a:gd name="connsiteY14" fmla="*/ 2393293 h 2393293"/>
                  <a:gd name="connsiteX15" fmla="*/ 454190 w 1495582"/>
                  <a:gd name="connsiteY15" fmla="*/ 2393293 h 2393293"/>
                  <a:gd name="connsiteX16" fmla="*/ 497563 w 1495582"/>
                  <a:gd name="connsiteY16" fmla="*/ 2101181 h 2393293"/>
                  <a:gd name="connsiteX17" fmla="*/ 489588 w 1495582"/>
                  <a:gd name="connsiteY17" fmla="*/ 2098705 h 2393293"/>
                  <a:gd name="connsiteX18" fmla="*/ 210226 w 1495582"/>
                  <a:gd name="connsiteY18" fmla="*/ 1677246 h 2393293"/>
                  <a:gd name="connsiteX19" fmla="*/ 210226 w 1495582"/>
                  <a:gd name="connsiteY19" fmla="*/ 1614321 h 2393293"/>
                  <a:gd name="connsiteX20" fmla="*/ 0 w 1495582"/>
                  <a:gd name="connsiteY20" fmla="*/ 1492014 h 2393293"/>
                  <a:gd name="connsiteX0" fmla="*/ 0 w 1495582"/>
                  <a:gd name="connsiteY0" fmla="*/ 1492014 h 2564797"/>
                  <a:gd name="connsiteX1" fmla="*/ 205889 w 1495582"/>
                  <a:gd name="connsiteY1" fmla="*/ 1248363 h 2564797"/>
                  <a:gd name="connsiteX2" fmla="*/ 216823 w 1495582"/>
                  <a:gd name="connsiteY2" fmla="*/ 183897 h 2564797"/>
                  <a:gd name="connsiteX3" fmla="*/ 329139 w 1495582"/>
                  <a:gd name="connsiteY3" fmla="*/ 14452 h 2564797"/>
                  <a:gd name="connsiteX4" fmla="*/ 400720 w 1495582"/>
                  <a:gd name="connsiteY4" fmla="*/ 0 h 2564797"/>
                  <a:gd name="connsiteX5" fmla="*/ 472300 w 1495582"/>
                  <a:gd name="connsiteY5" fmla="*/ 14452 h 2564797"/>
                  <a:gd name="connsiteX6" fmla="*/ 584616 w 1495582"/>
                  <a:gd name="connsiteY6" fmla="*/ 183897 h 2564797"/>
                  <a:gd name="connsiteX7" fmla="*/ 584616 w 1495582"/>
                  <a:gd name="connsiteY7" fmla="*/ 961710 h 2564797"/>
                  <a:gd name="connsiteX8" fmla="*/ 667631 w 1495582"/>
                  <a:gd name="connsiteY8" fmla="*/ 944950 h 2564797"/>
                  <a:gd name="connsiteX9" fmla="*/ 1038178 w 1495582"/>
                  <a:gd name="connsiteY9" fmla="*/ 944950 h 2564797"/>
                  <a:gd name="connsiteX10" fmla="*/ 1495582 w 1495582"/>
                  <a:gd name="connsiteY10" fmla="*/ 1402354 h 2564797"/>
                  <a:gd name="connsiteX11" fmla="*/ 1495582 w 1495582"/>
                  <a:gd name="connsiteY11" fmla="*/ 1677246 h 2564797"/>
                  <a:gd name="connsiteX12" fmla="*/ 1216220 w 1495582"/>
                  <a:gd name="connsiteY12" fmla="*/ 2098705 h 2564797"/>
                  <a:gd name="connsiteX13" fmla="*/ 1163911 w 1495582"/>
                  <a:gd name="connsiteY13" fmla="*/ 2114943 h 2564797"/>
                  <a:gd name="connsiteX14" fmla="*/ 1205240 w 1495582"/>
                  <a:gd name="connsiteY14" fmla="*/ 2393293 h 2564797"/>
                  <a:gd name="connsiteX15" fmla="*/ 790309 w 1495582"/>
                  <a:gd name="connsiteY15" fmla="*/ 2564797 h 2564797"/>
                  <a:gd name="connsiteX16" fmla="*/ 454190 w 1495582"/>
                  <a:gd name="connsiteY16" fmla="*/ 2393293 h 2564797"/>
                  <a:gd name="connsiteX17" fmla="*/ 497563 w 1495582"/>
                  <a:gd name="connsiteY17" fmla="*/ 2101181 h 2564797"/>
                  <a:gd name="connsiteX18" fmla="*/ 489588 w 1495582"/>
                  <a:gd name="connsiteY18" fmla="*/ 2098705 h 2564797"/>
                  <a:gd name="connsiteX19" fmla="*/ 210226 w 1495582"/>
                  <a:gd name="connsiteY19" fmla="*/ 1677246 h 2564797"/>
                  <a:gd name="connsiteX20" fmla="*/ 210226 w 1495582"/>
                  <a:gd name="connsiteY20" fmla="*/ 1614321 h 2564797"/>
                  <a:gd name="connsiteX21" fmla="*/ 0 w 1495582"/>
                  <a:gd name="connsiteY21" fmla="*/ 1492014 h 2564797"/>
                  <a:gd name="connsiteX0" fmla="*/ 790309 w 1495582"/>
                  <a:gd name="connsiteY0" fmla="*/ 2564797 h 2687931"/>
                  <a:gd name="connsiteX1" fmla="*/ 454190 w 1495582"/>
                  <a:gd name="connsiteY1" fmla="*/ 2393293 h 2687931"/>
                  <a:gd name="connsiteX2" fmla="*/ 497563 w 1495582"/>
                  <a:gd name="connsiteY2" fmla="*/ 2101181 h 2687931"/>
                  <a:gd name="connsiteX3" fmla="*/ 489588 w 1495582"/>
                  <a:gd name="connsiteY3" fmla="*/ 2098705 h 2687931"/>
                  <a:gd name="connsiteX4" fmla="*/ 210226 w 1495582"/>
                  <a:gd name="connsiteY4" fmla="*/ 1677246 h 2687931"/>
                  <a:gd name="connsiteX5" fmla="*/ 210226 w 1495582"/>
                  <a:gd name="connsiteY5" fmla="*/ 1614321 h 2687931"/>
                  <a:gd name="connsiteX6" fmla="*/ 0 w 1495582"/>
                  <a:gd name="connsiteY6" fmla="*/ 1492014 h 2687931"/>
                  <a:gd name="connsiteX7" fmla="*/ 205889 w 1495582"/>
                  <a:gd name="connsiteY7" fmla="*/ 1248363 h 2687931"/>
                  <a:gd name="connsiteX8" fmla="*/ 216823 w 1495582"/>
                  <a:gd name="connsiteY8" fmla="*/ 183897 h 2687931"/>
                  <a:gd name="connsiteX9" fmla="*/ 329139 w 1495582"/>
                  <a:gd name="connsiteY9" fmla="*/ 14452 h 2687931"/>
                  <a:gd name="connsiteX10" fmla="*/ 400720 w 1495582"/>
                  <a:gd name="connsiteY10" fmla="*/ 0 h 2687931"/>
                  <a:gd name="connsiteX11" fmla="*/ 472300 w 1495582"/>
                  <a:gd name="connsiteY11" fmla="*/ 14452 h 2687931"/>
                  <a:gd name="connsiteX12" fmla="*/ 584616 w 1495582"/>
                  <a:gd name="connsiteY12" fmla="*/ 183897 h 2687931"/>
                  <a:gd name="connsiteX13" fmla="*/ 584616 w 1495582"/>
                  <a:gd name="connsiteY13" fmla="*/ 961710 h 2687931"/>
                  <a:gd name="connsiteX14" fmla="*/ 667631 w 1495582"/>
                  <a:gd name="connsiteY14" fmla="*/ 944950 h 2687931"/>
                  <a:gd name="connsiteX15" fmla="*/ 1038178 w 1495582"/>
                  <a:gd name="connsiteY15" fmla="*/ 944950 h 2687931"/>
                  <a:gd name="connsiteX16" fmla="*/ 1495582 w 1495582"/>
                  <a:gd name="connsiteY16" fmla="*/ 1402354 h 2687931"/>
                  <a:gd name="connsiteX17" fmla="*/ 1495582 w 1495582"/>
                  <a:gd name="connsiteY17" fmla="*/ 1677246 h 2687931"/>
                  <a:gd name="connsiteX18" fmla="*/ 1216220 w 1495582"/>
                  <a:gd name="connsiteY18" fmla="*/ 2098705 h 2687931"/>
                  <a:gd name="connsiteX19" fmla="*/ 1163911 w 1495582"/>
                  <a:gd name="connsiteY19" fmla="*/ 2114943 h 2687931"/>
                  <a:gd name="connsiteX20" fmla="*/ 1205240 w 1495582"/>
                  <a:gd name="connsiteY20" fmla="*/ 2393293 h 2687931"/>
                  <a:gd name="connsiteX21" fmla="*/ 913443 w 1495582"/>
                  <a:gd name="connsiteY21" fmla="*/ 2687931 h 2687931"/>
                  <a:gd name="connsiteX0" fmla="*/ 454190 w 1495582"/>
                  <a:gd name="connsiteY0" fmla="*/ 2393293 h 2687931"/>
                  <a:gd name="connsiteX1" fmla="*/ 497563 w 1495582"/>
                  <a:gd name="connsiteY1" fmla="*/ 2101181 h 2687931"/>
                  <a:gd name="connsiteX2" fmla="*/ 489588 w 1495582"/>
                  <a:gd name="connsiteY2" fmla="*/ 2098705 h 2687931"/>
                  <a:gd name="connsiteX3" fmla="*/ 210226 w 1495582"/>
                  <a:gd name="connsiteY3" fmla="*/ 1677246 h 2687931"/>
                  <a:gd name="connsiteX4" fmla="*/ 210226 w 1495582"/>
                  <a:gd name="connsiteY4" fmla="*/ 1614321 h 2687931"/>
                  <a:gd name="connsiteX5" fmla="*/ 0 w 1495582"/>
                  <a:gd name="connsiteY5" fmla="*/ 1492014 h 2687931"/>
                  <a:gd name="connsiteX6" fmla="*/ 205889 w 1495582"/>
                  <a:gd name="connsiteY6" fmla="*/ 1248363 h 2687931"/>
                  <a:gd name="connsiteX7" fmla="*/ 216823 w 1495582"/>
                  <a:gd name="connsiteY7" fmla="*/ 183897 h 2687931"/>
                  <a:gd name="connsiteX8" fmla="*/ 329139 w 1495582"/>
                  <a:gd name="connsiteY8" fmla="*/ 14452 h 2687931"/>
                  <a:gd name="connsiteX9" fmla="*/ 400720 w 1495582"/>
                  <a:gd name="connsiteY9" fmla="*/ 0 h 2687931"/>
                  <a:gd name="connsiteX10" fmla="*/ 472300 w 1495582"/>
                  <a:gd name="connsiteY10" fmla="*/ 14452 h 2687931"/>
                  <a:gd name="connsiteX11" fmla="*/ 584616 w 1495582"/>
                  <a:gd name="connsiteY11" fmla="*/ 183897 h 2687931"/>
                  <a:gd name="connsiteX12" fmla="*/ 584616 w 1495582"/>
                  <a:gd name="connsiteY12" fmla="*/ 961710 h 2687931"/>
                  <a:gd name="connsiteX13" fmla="*/ 667631 w 1495582"/>
                  <a:gd name="connsiteY13" fmla="*/ 944950 h 2687931"/>
                  <a:gd name="connsiteX14" fmla="*/ 1038178 w 1495582"/>
                  <a:gd name="connsiteY14" fmla="*/ 944950 h 2687931"/>
                  <a:gd name="connsiteX15" fmla="*/ 1495582 w 1495582"/>
                  <a:gd name="connsiteY15" fmla="*/ 1402354 h 2687931"/>
                  <a:gd name="connsiteX16" fmla="*/ 1495582 w 1495582"/>
                  <a:gd name="connsiteY16" fmla="*/ 1677246 h 2687931"/>
                  <a:gd name="connsiteX17" fmla="*/ 1216220 w 1495582"/>
                  <a:gd name="connsiteY17" fmla="*/ 2098705 h 2687931"/>
                  <a:gd name="connsiteX18" fmla="*/ 1163911 w 1495582"/>
                  <a:gd name="connsiteY18" fmla="*/ 2114943 h 2687931"/>
                  <a:gd name="connsiteX19" fmla="*/ 1205240 w 1495582"/>
                  <a:gd name="connsiteY19" fmla="*/ 2393293 h 2687931"/>
                  <a:gd name="connsiteX20" fmla="*/ 913443 w 1495582"/>
                  <a:gd name="connsiteY20" fmla="*/ 2687931 h 2687931"/>
                  <a:gd name="connsiteX0" fmla="*/ 454190 w 1495582"/>
                  <a:gd name="connsiteY0" fmla="*/ 2393293 h 2393292"/>
                  <a:gd name="connsiteX1" fmla="*/ 497563 w 1495582"/>
                  <a:gd name="connsiteY1" fmla="*/ 2101181 h 2393292"/>
                  <a:gd name="connsiteX2" fmla="*/ 489588 w 1495582"/>
                  <a:gd name="connsiteY2" fmla="*/ 2098705 h 2393292"/>
                  <a:gd name="connsiteX3" fmla="*/ 210226 w 1495582"/>
                  <a:gd name="connsiteY3" fmla="*/ 1677246 h 2393292"/>
                  <a:gd name="connsiteX4" fmla="*/ 210226 w 1495582"/>
                  <a:gd name="connsiteY4" fmla="*/ 1614321 h 2393292"/>
                  <a:gd name="connsiteX5" fmla="*/ 0 w 1495582"/>
                  <a:gd name="connsiteY5" fmla="*/ 1492014 h 2393292"/>
                  <a:gd name="connsiteX6" fmla="*/ 205889 w 1495582"/>
                  <a:gd name="connsiteY6" fmla="*/ 1248363 h 2393292"/>
                  <a:gd name="connsiteX7" fmla="*/ 216823 w 1495582"/>
                  <a:gd name="connsiteY7" fmla="*/ 183897 h 2393292"/>
                  <a:gd name="connsiteX8" fmla="*/ 329139 w 1495582"/>
                  <a:gd name="connsiteY8" fmla="*/ 14452 h 2393292"/>
                  <a:gd name="connsiteX9" fmla="*/ 400720 w 1495582"/>
                  <a:gd name="connsiteY9" fmla="*/ 0 h 2393292"/>
                  <a:gd name="connsiteX10" fmla="*/ 472300 w 1495582"/>
                  <a:gd name="connsiteY10" fmla="*/ 14452 h 2393292"/>
                  <a:gd name="connsiteX11" fmla="*/ 584616 w 1495582"/>
                  <a:gd name="connsiteY11" fmla="*/ 183897 h 2393292"/>
                  <a:gd name="connsiteX12" fmla="*/ 584616 w 1495582"/>
                  <a:gd name="connsiteY12" fmla="*/ 961710 h 2393292"/>
                  <a:gd name="connsiteX13" fmla="*/ 667631 w 1495582"/>
                  <a:gd name="connsiteY13" fmla="*/ 944950 h 2393292"/>
                  <a:gd name="connsiteX14" fmla="*/ 1038178 w 1495582"/>
                  <a:gd name="connsiteY14" fmla="*/ 944950 h 2393292"/>
                  <a:gd name="connsiteX15" fmla="*/ 1495582 w 1495582"/>
                  <a:gd name="connsiteY15" fmla="*/ 1402354 h 2393292"/>
                  <a:gd name="connsiteX16" fmla="*/ 1495582 w 1495582"/>
                  <a:gd name="connsiteY16" fmla="*/ 1677246 h 2393292"/>
                  <a:gd name="connsiteX17" fmla="*/ 1216220 w 1495582"/>
                  <a:gd name="connsiteY17" fmla="*/ 2098705 h 2393292"/>
                  <a:gd name="connsiteX18" fmla="*/ 1163911 w 1495582"/>
                  <a:gd name="connsiteY18" fmla="*/ 2114943 h 2393292"/>
                  <a:gd name="connsiteX19" fmla="*/ 1205240 w 1495582"/>
                  <a:gd name="connsiteY19" fmla="*/ 2393293 h 2393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495582" h="2393292">
                    <a:moveTo>
                      <a:pt x="454190" y="2393293"/>
                    </a:moveTo>
                    <a:lnTo>
                      <a:pt x="497563" y="2101181"/>
                    </a:lnTo>
                    <a:lnTo>
                      <a:pt x="489588" y="2098705"/>
                    </a:lnTo>
                    <a:cubicBezTo>
                      <a:pt x="325419" y="2029267"/>
                      <a:pt x="210226" y="1866709"/>
                      <a:pt x="210226" y="1677246"/>
                    </a:cubicBezTo>
                    <a:lnTo>
                      <a:pt x="210226" y="1614321"/>
                    </a:lnTo>
                    <a:cubicBezTo>
                      <a:pt x="140152" y="1573552"/>
                      <a:pt x="35747" y="1578212"/>
                      <a:pt x="0" y="1492014"/>
                    </a:cubicBezTo>
                    <a:cubicBezTo>
                      <a:pt x="121503" y="1258545"/>
                      <a:pt x="88040" y="1440688"/>
                      <a:pt x="205889" y="1248363"/>
                    </a:cubicBezTo>
                    <a:lnTo>
                      <a:pt x="216823" y="183897"/>
                    </a:lnTo>
                    <a:cubicBezTo>
                      <a:pt x="216823" y="107724"/>
                      <a:pt x="263135" y="42369"/>
                      <a:pt x="329139" y="14452"/>
                    </a:cubicBezTo>
                    <a:lnTo>
                      <a:pt x="400720" y="0"/>
                    </a:lnTo>
                    <a:lnTo>
                      <a:pt x="472300" y="14452"/>
                    </a:lnTo>
                    <a:cubicBezTo>
                      <a:pt x="538304" y="42369"/>
                      <a:pt x="584616" y="107724"/>
                      <a:pt x="584616" y="183897"/>
                    </a:cubicBezTo>
                    <a:lnTo>
                      <a:pt x="584616" y="961710"/>
                    </a:lnTo>
                    <a:lnTo>
                      <a:pt x="667631" y="944950"/>
                    </a:lnTo>
                    <a:lnTo>
                      <a:pt x="1038178" y="944950"/>
                    </a:lnTo>
                    <a:cubicBezTo>
                      <a:pt x="1290796" y="944950"/>
                      <a:pt x="1495582" y="1149736"/>
                      <a:pt x="1495582" y="1402354"/>
                    </a:cubicBezTo>
                    <a:lnTo>
                      <a:pt x="1495582" y="1677246"/>
                    </a:lnTo>
                    <a:cubicBezTo>
                      <a:pt x="1495582" y="1866709"/>
                      <a:pt x="1380390" y="2029267"/>
                      <a:pt x="1216220" y="2098705"/>
                    </a:cubicBezTo>
                    <a:lnTo>
                      <a:pt x="1163911" y="2114943"/>
                    </a:lnTo>
                    <a:lnTo>
                      <a:pt x="1205240" y="2393293"/>
                    </a:lnTo>
                  </a:path>
                </a:pathLst>
              </a:cu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" name="角丸四角形 105">
                <a:extLst>
                  <a:ext uri="{FF2B5EF4-FFF2-40B4-BE49-F238E27FC236}">
                    <a16:creationId xmlns:a16="http://schemas.microsoft.com/office/drawing/2014/main" id="{AAE94181-774A-B7A7-AAA5-1B47A3DFF33F}"/>
                  </a:ext>
                </a:extLst>
              </p:cNvPr>
              <p:cNvSpPr/>
              <p:nvPr/>
            </p:nvSpPr>
            <p:spPr>
              <a:xfrm rot="10800000">
                <a:off x="-1393746" y="4225035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" name="角丸四角形 106">
                <a:extLst>
                  <a:ext uri="{FF2B5EF4-FFF2-40B4-BE49-F238E27FC236}">
                    <a16:creationId xmlns:a16="http://schemas.microsoft.com/office/drawing/2014/main" id="{3CFFEAB8-26C3-3A54-18E0-06F8521420E7}"/>
                  </a:ext>
                </a:extLst>
              </p:cNvPr>
              <p:cNvSpPr/>
              <p:nvPr/>
            </p:nvSpPr>
            <p:spPr>
              <a:xfrm rot="10800000">
                <a:off x="-1393748" y="4578114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3" name="角丸四角形 107">
                <a:extLst>
                  <a:ext uri="{FF2B5EF4-FFF2-40B4-BE49-F238E27FC236}">
                    <a16:creationId xmlns:a16="http://schemas.microsoft.com/office/drawing/2014/main" id="{30514004-902C-2EEF-7E92-077EABAB5458}"/>
                  </a:ext>
                </a:extLst>
              </p:cNvPr>
              <p:cNvSpPr/>
              <p:nvPr/>
            </p:nvSpPr>
            <p:spPr>
              <a:xfrm rot="10800000">
                <a:off x="-1330284" y="4931193"/>
                <a:ext cx="692266" cy="2862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4" name="角丸四角形 104">
                <a:extLst>
                  <a:ext uri="{FF2B5EF4-FFF2-40B4-BE49-F238E27FC236}">
                    <a16:creationId xmlns:a16="http://schemas.microsoft.com/office/drawing/2014/main" id="{964AA95C-BC9C-A6E9-EF5E-E197F243070E}"/>
                  </a:ext>
                </a:extLst>
              </p:cNvPr>
              <p:cNvSpPr/>
              <p:nvPr/>
            </p:nvSpPr>
            <p:spPr>
              <a:xfrm rot="3600000">
                <a:off x="-1612380" y="3805664"/>
                <a:ext cx="714508" cy="3798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D40F61BE-50C2-FB18-8153-7FC3ADEDA032}"/>
                </a:ext>
              </a:extLst>
            </p:cNvPr>
            <p:cNvGrpSpPr/>
            <p:nvPr/>
          </p:nvGrpSpPr>
          <p:grpSpPr>
            <a:xfrm flipH="1">
              <a:off x="272866" y="4137901"/>
              <a:ext cx="2114462" cy="1395155"/>
              <a:chOff x="-2200021" y="3638360"/>
              <a:chExt cx="2393292" cy="1579132"/>
            </a:xfrm>
          </p:grpSpPr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C16586D8-FFDF-8049-47B6-3324CB89AF6C}"/>
                  </a:ext>
                </a:extLst>
              </p:cNvPr>
              <p:cNvSpPr/>
              <p:nvPr/>
            </p:nvSpPr>
            <p:spPr>
              <a:xfrm rot="5400000">
                <a:off x="-1751166" y="3229009"/>
                <a:ext cx="1495582" cy="2393292"/>
              </a:xfrm>
              <a:custGeom>
                <a:avLst/>
                <a:gdLst>
                  <a:gd name="connsiteX0" fmla="*/ 0 w 1495582"/>
                  <a:gd name="connsiteY0" fmla="*/ 1492014 h 2393293"/>
                  <a:gd name="connsiteX1" fmla="*/ 205889 w 1495582"/>
                  <a:gd name="connsiteY1" fmla="*/ 1248363 h 2393293"/>
                  <a:gd name="connsiteX2" fmla="*/ 216823 w 1495582"/>
                  <a:gd name="connsiteY2" fmla="*/ 183897 h 2393293"/>
                  <a:gd name="connsiteX3" fmla="*/ 329139 w 1495582"/>
                  <a:gd name="connsiteY3" fmla="*/ 14452 h 2393293"/>
                  <a:gd name="connsiteX4" fmla="*/ 400720 w 1495582"/>
                  <a:gd name="connsiteY4" fmla="*/ 0 h 2393293"/>
                  <a:gd name="connsiteX5" fmla="*/ 472300 w 1495582"/>
                  <a:gd name="connsiteY5" fmla="*/ 14452 h 2393293"/>
                  <a:gd name="connsiteX6" fmla="*/ 584616 w 1495582"/>
                  <a:gd name="connsiteY6" fmla="*/ 183897 h 2393293"/>
                  <a:gd name="connsiteX7" fmla="*/ 584616 w 1495582"/>
                  <a:gd name="connsiteY7" fmla="*/ 961710 h 2393293"/>
                  <a:gd name="connsiteX8" fmla="*/ 667631 w 1495582"/>
                  <a:gd name="connsiteY8" fmla="*/ 944950 h 2393293"/>
                  <a:gd name="connsiteX9" fmla="*/ 1038178 w 1495582"/>
                  <a:gd name="connsiteY9" fmla="*/ 944950 h 2393293"/>
                  <a:gd name="connsiteX10" fmla="*/ 1495582 w 1495582"/>
                  <a:gd name="connsiteY10" fmla="*/ 1402354 h 2393293"/>
                  <a:gd name="connsiteX11" fmla="*/ 1495582 w 1495582"/>
                  <a:gd name="connsiteY11" fmla="*/ 1677246 h 2393293"/>
                  <a:gd name="connsiteX12" fmla="*/ 1216220 w 1495582"/>
                  <a:gd name="connsiteY12" fmla="*/ 2098705 h 2393293"/>
                  <a:gd name="connsiteX13" fmla="*/ 1163911 w 1495582"/>
                  <a:gd name="connsiteY13" fmla="*/ 2114943 h 2393293"/>
                  <a:gd name="connsiteX14" fmla="*/ 1205240 w 1495582"/>
                  <a:gd name="connsiteY14" fmla="*/ 2393293 h 2393293"/>
                  <a:gd name="connsiteX15" fmla="*/ 454190 w 1495582"/>
                  <a:gd name="connsiteY15" fmla="*/ 2393293 h 2393293"/>
                  <a:gd name="connsiteX16" fmla="*/ 497563 w 1495582"/>
                  <a:gd name="connsiteY16" fmla="*/ 2101181 h 2393293"/>
                  <a:gd name="connsiteX17" fmla="*/ 489588 w 1495582"/>
                  <a:gd name="connsiteY17" fmla="*/ 2098705 h 2393293"/>
                  <a:gd name="connsiteX18" fmla="*/ 210226 w 1495582"/>
                  <a:gd name="connsiteY18" fmla="*/ 1677246 h 2393293"/>
                  <a:gd name="connsiteX19" fmla="*/ 210226 w 1495582"/>
                  <a:gd name="connsiteY19" fmla="*/ 1614321 h 2393293"/>
                  <a:gd name="connsiteX20" fmla="*/ 0 w 1495582"/>
                  <a:gd name="connsiteY20" fmla="*/ 1492014 h 2393293"/>
                  <a:gd name="connsiteX0" fmla="*/ 0 w 1495582"/>
                  <a:gd name="connsiteY0" fmla="*/ 1492014 h 2564797"/>
                  <a:gd name="connsiteX1" fmla="*/ 205889 w 1495582"/>
                  <a:gd name="connsiteY1" fmla="*/ 1248363 h 2564797"/>
                  <a:gd name="connsiteX2" fmla="*/ 216823 w 1495582"/>
                  <a:gd name="connsiteY2" fmla="*/ 183897 h 2564797"/>
                  <a:gd name="connsiteX3" fmla="*/ 329139 w 1495582"/>
                  <a:gd name="connsiteY3" fmla="*/ 14452 h 2564797"/>
                  <a:gd name="connsiteX4" fmla="*/ 400720 w 1495582"/>
                  <a:gd name="connsiteY4" fmla="*/ 0 h 2564797"/>
                  <a:gd name="connsiteX5" fmla="*/ 472300 w 1495582"/>
                  <a:gd name="connsiteY5" fmla="*/ 14452 h 2564797"/>
                  <a:gd name="connsiteX6" fmla="*/ 584616 w 1495582"/>
                  <a:gd name="connsiteY6" fmla="*/ 183897 h 2564797"/>
                  <a:gd name="connsiteX7" fmla="*/ 584616 w 1495582"/>
                  <a:gd name="connsiteY7" fmla="*/ 961710 h 2564797"/>
                  <a:gd name="connsiteX8" fmla="*/ 667631 w 1495582"/>
                  <a:gd name="connsiteY8" fmla="*/ 944950 h 2564797"/>
                  <a:gd name="connsiteX9" fmla="*/ 1038178 w 1495582"/>
                  <a:gd name="connsiteY9" fmla="*/ 944950 h 2564797"/>
                  <a:gd name="connsiteX10" fmla="*/ 1495582 w 1495582"/>
                  <a:gd name="connsiteY10" fmla="*/ 1402354 h 2564797"/>
                  <a:gd name="connsiteX11" fmla="*/ 1495582 w 1495582"/>
                  <a:gd name="connsiteY11" fmla="*/ 1677246 h 2564797"/>
                  <a:gd name="connsiteX12" fmla="*/ 1216220 w 1495582"/>
                  <a:gd name="connsiteY12" fmla="*/ 2098705 h 2564797"/>
                  <a:gd name="connsiteX13" fmla="*/ 1163911 w 1495582"/>
                  <a:gd name="connsiteY13" fmla="*/ 2114943 h 2564797"/>
                  <a:gd name="connsiteX14" fmla="*/ 1205240 w 1495582"/>
                  <a:gd name="connsiteY14" fmla="*/ 2393293 h 2564797"/>
                  <a:gd name="connsiteX15" fmla="*/ 790309 w 1495582"/>
                  <a:gd name="connsiteY15" fmla="*/ 2564797 h 2564797"/>
                  <a:gd name="connsiteX16" fmla="*/ 454190 w 1495582"/>
                  <a:gd name="connsiteY16" fmla="*/ 2393293 h 2564797"/>
                  <a:gd name="connsiteX17" fmla="*/ 497563 w 1495582"/>
                  <a:gd name="connsiteY17" fmla="*/ 2101181 h 2564797"/>
                  <a:gd name="connsiteX18" fmla="*/ 489588 w 1495582"/>
                  <a:gd name="connsiteY18" fmla="*/ 2098705 h 2564797"/>
                  <a:gd name="connsiteX19" fmla="*/ 210226 w 1495582"/>
                  <a:gd name="connsiteY19" fmla="*/ 1677246 h 2564797"/>
                  <a:gd name="connsiteX20" fmla="*/ 210226 w 1495582"/>
                  <a:gd name="connsiteY20" fmla="*/ 1614321 h 2564797"/>
                  <a:gd name="connsiteX21" fmla="*/ 0 w 1495582"/>
                  <a:gd name="connsiteY21" fmla="*/ 1492014 h 2564797"/>
                  <a:gd name="connsiteX0" fmla="*/ 790309 w 1495582"/>
                  <a:gd name="connsiteY0" fmla="*/ 2564797 h 2687931"/>
                  <a:gd name="connsiteX1" fmla="*/ 454190 w 1495582"/>
                  <a:gd name="connsiteY1" fmla="*/ 2393293 h 2687931"/>
                  <a:gd name="connsiteX2" fmla="*/ 497563 w 1495582"/>
                  <a:gd name="connsiteY2" fmla="*/ 2101181 h 2687931"/>
                  <a:gd name="connsiteX3" fmla="*/ 489588 w 1495582"/>
                  <a:gd name="connsiteY3" fmla="*/ 2098705 h 2687931"/>
                  <a:gd name="connsiteX4" fmla="*/ 210226 w 1495582"/>
                  <a:gd name="connsiteY4" fmla="*/ 1677246 h 2687931"/>
                  <a:gd name="connsiteX5" fmla="*/ 210226 w 1495582"/>
                  <a:gd name="connsiteY5" fmla="*/ 1614321 h 2687931"/>
                  <a:gd name="connsiteX6" fmla="*/ 0 w 1495582"/>
                  <a:gd name="connsiteY6" fmla="*/ 1492014 h 2687931"/>
                  <a:gd name="connsiteX7" fmla="*/ 205889 w 1495582"/>
                  <a:gd name="connsiteY7" fmla="*/ 1248363 h 2687931"/>
                  <a:gd name="connsiteX8" fmla="*/ 216823 w 1495582"/>
                  <a:gd name="connsiteY8" fmla="*/ 183897 h 2687931"/>
                  <a:gd name="connsiteX9" fmla="*/ 329139 w 1495582"/>
                  <a:gd name="connsiteY9" fmla="*/ 14452 h 2687931"/>
                  <a:gd name="connsiteX10" fmla="*/ 400720 w 1495582"/>
                  <a:gd name="connsiteY10" fmla="*/ 0 h 2687931"/>
                  <a:gd name="connsiteX11" fmla="*/ 472300 w 1495582"/>
                  <a:gd name="connsiteY11" fmla="*/ 14452 h 2687931"/>
                  <a:gd name="connsiteX12" fmla="*/ 584616 w 1495582"/>
                  <a:gd name="connsiteY12" fmla="*/ 183897 h 2687931"/>
                  <a:gd name="connsiteX13" fmla="*/ 584616 w 1495582"/>
                  <a:gd name="connsiteY13" fmla="*/ 961710 h 2687931"/>
                  <a:gd name="connsiteX14" fmla="*/ 667631 w 1495582"/>
                  <a:gd name="connsiteY14" fmla="*/ 944950 h 2687931"/>
                  <a:gd name="connsiteX15" fmla="*/ 1038178 w 1495582"/>
                  <a:gd name="connsiteY15" fmla="*/ 944950 h 2687931"/>
                  <a:gd name="connsiteX16" fmla="*/ 1495582 w 1495582"/>
                  <a:gd name="connsiteY16" fmla="*/ 1402354 h 2687931"/>
                  <a:gd name="connsiteX17" fmla="*/ 1495582 w 1495582"/>
                  <a:gd name="connsiteY17" fmla="*/ 1677246 h 2687931"/>
                  <a:gd name="connsiteX18" fmla="*/ 1216220 w 1495582"/>
                  <a:gd name="connsiteY18" fmla="*/ 2098705 h 2687931"/>
                  <a:gd name="connsiteX19" fmla="*/ 1163911 w 1495582"/>
                  <a:gd name="connsiteY19" fmla="*/ 2114943 h 2687931"/>
                  <a:gd name="connsiteX20" fmla="*/ 1205240 w 1495582"/>
                  <a:gd name="connsiteY20" fmla="*/ 2393293 h 2687931"/>
                  <a:gd name="connsiteX21" fmla="*/ 913443 w 1495582"/>
                  <a:gd name="connsiteY21" fmla="*/ 2687931 h 2687931"/>
                  <a:gd name="connsiteX0" fmla="*/ 454190 w 1495582"/>
                  <a:gd name="connsiteY0" fmla="*/ 2393293 h 2687931"/>
                  <a:gd name="connsiteX1" fmla="*/ 497563 w 1495582"/>
                  <a:gd name="connsiteY1" fmla="*/ 2101181 h 2687931"/>
                  <a:gd name="connsiteX2" fmla="*/ 489588 w 1495582"/>
                  <a:gd name="connsiteY2" fmla="*/ 2098705 h 2687931"/>
                  <a:gd name="connsiteX3" fmla="*/ 210226 w 1495582"/>
                  <a:gd name="connsiteY3" fmla="*/ 1677246 h 2687931"/>
                  <a:gd name="connsiteX4" fmla="*/ 210226 w 1495582"/>
                  <a:gd name="connsiteY4" fmla="*/ 1614321 h 2687931"/>
                  <a:gd name="connsiteX5" fmla="*/ 0 w 1495582"/>
                  <a:gd name="connsiteY5" fmla="*/ 1492014 h 2687931"/>
                  <a:gd name="connsiteX6" fmla="*/ 205889 w 1495582"/>
                  <a:gd name="connsiteY6" fmla="*/ 1248363 h 2687931"/>
                  <a:gd name="connsiteX7" fmla="*/ 216823 w 1495582"/>
                  <a:gd name="connsiteY7" fmla="*/ 183897 h 2687931"/>
                  <a:gd name="connsiteX8" fmla="*/ 329139 w 1495582"/>
                  <a:gd name="connsiteY8" fmla="*/ 14452 h 2687931"/>
                  <a:gd name="connsiteX9" fmla="*/ 400720 w 1495582"/>
                  <a:gd name="connsiteY9" fmla="*/ 0 h 2687931"/>
                  <a:gd name="connsiteX10" fmla="*/ 472300 w 1495582"/>
                  <a:gd name="connsiteY10" fmla="*/ 14452 h 2687931"/>
                  <a:gd name="connsiteX11" fmla="*/ 584616 w 1495582"/>
                  <a:gd name="connsiteY11" fmla="*/ 183897 h 2687931"/>
                  <a:gd name="connsiteX12" fmla="*/ 584616 w 1495582"/>
                  <a:gd name="connsiteY12" fmla="*/ 961710 h 2687931"/>
                  <a:gd name="connsiteX13" fmla="*/ 667631 w 1495582"/>
                  <a:gd name="connsiteY13" fmla="*/ 944950 h 2687931"/>
                  <a:gd name="connsiteX14" fmla="*/ 1038178 w 1495582"/>
                  <a:gd name="connsiteY14" fmla="*/ 944950 h 2687931"/>
                  <a:gd name="connsiteX15" fmla="*/ 1495582 w 1495582"/>
                  <a:gd name="connsiteY15" fmla="*/ 1402354 h 2687931"/>
                  <a:gd name="connsiteX16" fmla="*/ 1495582 w 1495582"/>
                  <a:gd name="connsiteY16" fmla="*/ 1677246 h 2687931"/>
                  <a:gd name="connsiteX17" fmla="*/ 1216220 w 1495582"/>
                  <a:gd name="connsiteY17" fmla="*/ 2098705 h 2687931"/>
                  <a:gd name="connsiteX18" fmla="*/ 1163911 w 1495582"/>
                  <a:gd name="connsiteY18" fmla="*/ 2114943 h 2687931"/>
                  <a:gd name="connsiteX19" fmla="*/ 1205240 w 1495582"/>
                  <a:gd name="connsiteY19" fmla="*/ 2393293 h 2687931"/>
                  <a:gd name="connsiteX20" fmla="*/ 913443 w 1495582"/>
                  <a:gd name="connsiteY20" fmla="*/ 2687931 h 2687931"/>
                  <a:gd name="connsiteX0" fmla="*/ 454190 w 1495582"/>
                  <a:gd name="connsiteY0" fmla="*/ 2393293 h 2393292"/>
                  <a:gd name="connsiteX1" fmla="*/ 497563 w 1495582"/>
                  <a:gd name="connsiteY1" fmla="*/ 2101181 h 2393292"/>
                  <a:gd name="connsiteX2" fmla="*/ 489588 w 1495582"/>
                  <a:gd name="connsiteY2" fmla="*/ 2098705 h 2393292"/>
                  <a:gd name="connsiteX3" fmla="*/ 210226 w 1495582"/>
                  <a:gd name="connsiteY3" fmla="*/ 1677246 h 2393292"/>
                  <a:gd name="connsiteX4" fmla="*/ 210226 w 1495582"/>
                  <a:gd name="connsiteY4" fmla="*/ 1614321 h 2393292"/>
                  <a:gd name="connsiteX5" fmla="*/ 0 w 1495582"/>
                  <a:gd name="connsiteY5" fmla="*/ 1492014 h 2393292"/>
                  <a:gd name="connsiteX6" fmla="*/ 205889 w 1495582"/>
                  <a:gd name="connsiteY6" fmla="*/ 1248363 h 2393292"/>
                  <a:gd name="connsiteX7" fmla="*/ 216823 w 1495582"/>
                  <a:gd name="connsiteY7" fmla="*/ 183897 h 2393292"/>
                  <a:gd name="connsiteX8" fmla="*/ 329139 w 1495582"/>
                  <a:gd name="connsiteY8" fmla="*/ 14452 h 2393292"/>
                  <a:gd name="connsiteX9" fmla="*/ 400720 w 1495582"/>
                  <a:gd name="connsiteY9" fmla="*/ 0 h 2393292"/>
                  <a:gd name="connsiteX10" fmla="*/ 472300 w 1495582"/>
                  <a:gd name="connsiteY10" fmla="*/ 14452 h 2393292"/>
                  <a:gd name="connsiteX11" fmla="*/ 584616 w 1495582"/>
                  <a:gd name="connsiteY11" fmla="*/ 183897 h 2393292"/>
                  <a:gd name="connsiteX12" fmla="*/ 584616 w 1495582"/>
                  <a:gd name="connsiteY12" fmla="*/ 961710 h 2393292"/>
                  <a:gd name="connsiteX13" fmla="*/ 667631 w 1495582"/>
                  <a:gd name="connsiteY13" fmla="*/ 944950 h 2393292"/>
                  <a:gd name="connsiteX14" fmla="*/ 1038178 w 1495582"/>
                  <a:gd name="connsiteY14" fmla="*/ 944950 h 2393292"/>
                  <a:gd name="connsiteX15" fmla="*/ 1495582 w 1495582"/>
                  <a:gd name="connsiteY15" fmla="*/ 1402354 h 2393292"/>
                  <a:gd name="connsiteX16" fmla="*/ 1495582 w 1495582"/>
                  <a:gd name="connsiteY16" fmla="*/ 1677246 h 2393292"/>
                  <a:gd name="connsiteX17" fmla="*/ 1216220 w 1495582"/>
                  <a:gd name="connsiteY17" fmla="*/ 2098705 h 2393292"/>
                  <a:gd name="connsiteX18" fmla="*/ 1163911 w 1495582"/>
                  <a:gd name="connsiteY18" fmla="*/ 2114943 h 2393292"/>
                  <a:gd name="connsiteX19" fmla="*/ 1205240 w 1495582"/>
                  <a:gd name="connsiteY19" fmla="*/ 2393293 h 2393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495582" h="2393292">
                    <a:moveTo>
                      <a:pt x="454190" y="2393293"/>
                    </a:moveTo>
                    <a:lnTo>
                      <a:pt x="497563" y="2101181"/>
                    </a:lnTo>
                    <a:lnTo>
                      <a:pt x="489588" y="2098705"/>
                    </a:lnTo>
                    <a:cubicBezTo>
                      <a:pt x="325419" y="2029267"/>
                      <a:pt x="210226" y="1866709"/>
                      <a:pt x="210226" y="1677246"/>
                    </a:cubicBezTo>
                    <a:lnTo>
                      <a:pt x="210226" y="1614321"/>
                    </a:lnTo>
                    <a:cubicBezTo>
                      <a:pt x="140152" y="1573552"/>
                      <a:pt x="35747" y="1578212"/>
                      <a:pt x="0" y="1492014"/>
                    </a:cubicBezTo>
                    <a:cubicBezTo>
                      <a:pt x="121503" y="1258545"/>
                      <a:pt x="88040" y="1440688"/>
                      <a:pt x="205889" y="1248363"/>
                    </a:cubicBezTo>
                    <a:lnTo>
                      <a:pt x="216823" y="183897"/>
                    </a:lnTo>
                    <a:cubicBezTo>
                      <a:pt x="216823" y="107724"/>
                      <a:pt x="263135" y="42369"/>
                      <a:pt x="329139" y="14452"/>
                    </a:cubicBezTo>
                    <a:lnTo>
                      <a:pt x="400720" y="0"/>
                    </a:lnTo>
                    <a:lnTo>
                      <a:pt x="472300" y="14452"/>
                    </a:lnTo>
                    <a:cubicBezTo>
                      <a:pt x="538304" y="42369"/>
                      <a:pt x="584616" y="107724"/>
                      <a:pt x="584616" y="183897"/>
                    </a:cubicBezTo>
                    <a:lnTo>
                      <a:pt x="584616" y="961710"/>
                    </a:lnTo>
                    <a:lnTo>
                      <a:pt x="667631" y="944950"/>
                    </a:lnTo>
                    <a:lnTo>
                      <a:pt x="1038178" y="944950"/>
                    </a:lnTo>
                    <a:cubicBezTo>
                      <a:pt x="1290796" y="944950"/>
                      <a:pt x="1495582" y="1149736"/>
                      <a:pt x="1495582" y="1402354"/>
                    </a:cubicBezTo>
                    <a:lnTo>
                      <a:pt x="1495582" y="1677246"/>
                    </a:lnTo>
                    <a:cubicBezTo>
                      <a:pt x="1495582" y="1866709"/>
                      <a:pt x="1380390" y="2029267"/>
                      <a:pt x="1216220" y="2098705"/>
                    </a:cubicBezTo>
                    <a:lnTo>
                      <a:pt x="1163911" y="2114943"/>
                    </a:lnTo>
                    <a:lnTo>
                      <a:pt x="1205240" y="2393293"/>
                    </a:lnTo>
                  </a:path>
                </a:pathLst>
              </a:cu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" name="角丸四角形 105">
                <a:extLst>
                  <a:ext uri="{FF2B5EF4-FFF2-40B4-BE49-F238E27FC236}">
                    <a16:creationId xmlns:a16="http://schemas.microsoft.com/office/drawing/2014/main" id="{4416E740-C146-86E0-2B16-F8D2498C4CAB}"/>
                  </a:ext>
                </a:extLst>
              </p:cNvPr>
              <p:cNvSpPr/>
              <p:nvPr/>
            </p:nvSpPr>
            <p:spPr>
              <a:xfrm rot="10800000">
                <a:off x="-1393746" y="4225035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4" name="角丸四角形 106">
                <a:extLst>
                  <a:ext uri="{FF2B5EF4-FFF2-40B4-BE49-F238E27FC236}">
                    <a16:creationId xmlns:a16="http://schemas.microsoft.com/office/drawing/2014/main" id="{2A3905AE-5B42-B448-04CF-9030CBF24AA9}"/>
                  </a:ext>
                </a:extLst>
              </p:cNvPr>
              <p:cNvSpPr/>
              <p:nvPr/>
            </p:nvSpPr>
            <p:spPr>
              <a:xfrm rot="10800000">
                <a:off x="-1393748" y="4578114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5" name="角丸四角形 107">
                <a:extLst>
                  <a:ext uri="{FF2B5EF4-FFF2-40B4-BE49-F238E27FC236}">
                    <a16:creationId xmlns:a16="http://schemas.microsoft.com/office/drawing/2014/main" id="{BD6A7AFA-07D2-6923-7526-D19DC703D961}"/>
                  </a:ext>
                </a:extLst>
              </p:cNvPr>
              <p:cNvSpPr/>
              <p:nvPr/>
            </p:nvSpPr>
            <p:spPr>
              <a:xfrm rot="10800000">
                <a:off x="-1330284" y="4931193"/>
                <a:ext cx="692266" cy="2862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6" name="角丸四角形 104">
                <a:extLst>
                  <a:ext uri="{FF2B5EF4-FFF2-40B4-BE49-F238E27FC236}">
                    <a16:creationId xmlns:a16="http://schemas.microsoft.com/office/drawing/2014/main" id="{7B2FB0E7-FF8F-4F74-53A5-F3FB70AB3A77}"/>
                  </a:ext>
                </a:extLst>
              </p:cNvPr>
              <p:cNvSpPr/>
              <p:nvPr/>
            </p:nvSpPr>
            <p:spPr>
              <a:xfrm rot="3600000">
                <a:off x="-1612380" y="3805664"/>
                <a:ext cx="714508" cy="3798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3" name="グループ化 32">
              <a:extLst>
                <a:ext uri="{FF2B5EF4-FFF2-40B4-BE49-F238E27FC236}">
                  <a16:creationId xmlns:a16="http://schemas.microsoft.com/office/drawing/2014/main" id="{4F99ADCA-893A-32E3-68F8-D00B69CB4C9F}"/>
                </a:ext>
              </a:extLst>
            </p:cNvPr>
            <p:cNvGrpSpPr/>
            <p:nvPr/>
          </p:nvGrpSpPr>
          <p:grpSpPr>
            <a:xfrm flipH="1">
              <a:off x="272866" y="7891754"/>
              <a:ext cx="2114462" cy="1395155"/>
              <a:chOff x="-2200021" y="3638360"/>
              <a:chExt cx="2393292" cy="1579132"/>
            </a:xfrm>
          </p:grpSpPr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FA8A0559-7EF6-8415-27B8-E47C82107405}"/>
                  </a:ext>
                </a:extLst>
              </p:cNvPr>
              <p:cNvSpPr/>
              <p:nvPr/>
            </p:nvSpPr>
            <p:spPr>
              <a:xfrm rot="5400000">
                <a:off x="-1751166" y="3229009"/>
                <a:ext cx="1495582" cy="2393292"/>
              </a:xfrm>
              <a:custGeom>
                <a:avLst/>
                <a:gdLst>
                  <a:gd name="connsiteX0" fmla="*/ 0 w 1495582"/>
                  <a:gd name="connsiteY0" fmla="*/ 1492014 h 2393293"/>
                  <a:gd name="connsiteX1" fmla="*/ 205889 w 1495582"/>
                  <a:gd name="connsiteY1" fmla="*/ 1248363 h 2393293"/>
                  <a:gd name="connsiteX2" fmla="*/ 216823 w 1495582"/>
                  <a:gd name="connsiteY2" fmla="*/ 183897 h 2393293"/>
                  <a:gd name="connsiteX3" fmla="*/ 329139 w 1495582"/>
                  <a:gd name="connsiteY3" fmla="*/ 14452 h 2393293"/>
                  <a:gd name="connsiteX4" fmla="*/ 400720 w 1495582"/>
                  <a:gd name="connsiteY4" fmla="*/ 0 h 2393293"/>
                  <a:gd name="connsiteX5" fmla="*/ 472300 w 1495582"/>
                  <a:gd name="connsiteY5" fmla="*/ 14452 h 2393293"/>
                  <a:gd name="connsiteX6" fmla="*/ 584616 w 1495582"/>
                  <a:gd name="connsiteY6" fmla="*/ 183897 h 2393293"/>
                  <a:gd name="connsiteX7" fmla="*/ 584616 w 1495582"/>
                  <a:gd name="connsiteY7" fmla="*/ 961710 h 2393293"/>
                  <a:gd name="connsiteX8" fmla="*/ 667631 w 1495582"/>
                  <a:gd name="connsiteY8" fmla="*/ 944950 h 2393293"/>
                  <a:gd name="connsiteX9" fmla="*/ 1038178 w 1495582"/>
                  <a:gd name="connsiteY9" fmla="*/ 944950 h 2393293"/>
                  <a:gd name="connsiteX10" fmla="*/ 1495582 w 1495582"/>
                  <a:gd name="connsiteY10" fmla="*/ 1402354 h 2393293"/>
                  <a:gd name="connsiteX11" fmla="*/ 1495582 w 1495582"/>
                  <a:gd name="connsiteY11" fmla="*/ 1677246 h 2393293"/>
                  <a:gd name="connsiteX12" fmla="*/ 1216220 w 1495582"/>
                  <a:gd name="connsiteY12" fmla="*/ 2098705 h 2393293"/>
                  <a:gd name="connsiteX13" fmla="*/ 1163911 w 1495582"/>
                  <a:gd name="connsiteY13" fmla="*/ 2114943 h 2393293"/>
                  <a:gd name="connsiteX14" fmla="*/ 1205240 w 1495582"/>
                  <a:gd name="connsiteY14" fmla="*/ 2393293 h 2393293"/>
                  <a:gd name="connsiteX15" fmla="*/ 454190 w 1495582"/>
                  <a:gd name="connsiteY15" fmla="*/ 2393293 h 2393293"/>
                  <a:gd name="connsiteX16" fmla="*/ 497563 w 1495582"/>
                  <a:gd name="connsiteY16" fmla="*/ 2101181 h 2393293"/>
                  <a:gd name="connsiteX17" fmla="*/ 489588 w 1495582"/>
                  <a:gd name="connsiteY17" fmla="*/ 2098705 h 2393293"/>
                  <a:gd name="connsiteX18" fmla="*/ 210226 w 1495582"/>
                  <a:gd name="connsiteY18" fmla="*/ 1677246 h 2393293"/>
                  <a:gd name="connsiteX19" fmla="*/ 210226 w 1495582"/>
                  <a:gd name="connsiteY19" fmla="*/ 1614321 h 2393293"/>
                  <a:gd name="connsiteX20" fmla="*/ 0 w 1495582"/>
                  <a:gd name="connsiteY20" fmla="*/ 1492014 h 2393293"/>
                  <a:gd name="connsiteX0" fmla="*/ 0 w 1495582"/>
                  <a:gd name="connsiteY0" fmla="*/ 1492014 h 2564797"/>
                  <a:gd name="connsiteX1" fmla="*/ 205889 w 1495582"/>
                  <a:gd name="connsiteY1" fmla="*/ 1248363 h 2564797"/>
                  <a:gd name="connsiteX2" fmla="*/ 216823 w 1495582"/>
                  <a:gd name="connsiteY2" fmla="*/ 183897 h 2564797"/>
                  <a:gd name="connsiteX3" fmla="*/ 329139 w 1495582"/>
                  <a:gd name="connsiteY3" fmla="*/ 14452 h 2564797"/>
                  <a:gd name="connsiteX4" fmla="*/ 400720 w 1495582"/>
                  <a:gd name="connsiteY4" fmla="*/ 0 h 2564797"/>
                  <a:gd name="connsiteX5" fmla="*/ 472300 w 1495582"/>
                  <a:gd name="connsiteY5" fmla="*/ 14452 h 2564797"/>
                  <a:gd name="connsiteX6" fmla="*/ 584616 w 1495582"/>
                  <a:gd name="connsiteY6" fmla="*/ 183897 h 2564797"/>
                  <a:gd name="connsiteX7" fmla="*/ 584616 w 1495582"/>
                  <a:gd name="connsiteY7" fmla="*/ 961710 h 2564797"/>
                  <a:gd name="connsiteX8" fmla="*/ 667631 w 1495582"/>
                  <a:gd name="connsiteY8" fmla="*/ 944950 h 2564797"/>
                  <a:gd name="connsiteX9" fmla="*/ 1038178 w 1495582"/>
                  <a:gd name="connsiteY9" fmla="*/ 944950 h 2564797"/>
                  <a:gd name="connsiteX10" fmla="*/ 1495582 w 1495582"/>
                  <a:gd name="connsiteY10" fmla="*/ 1402354 h 2564797"/>
                  <a:gd name="connsiteX11" fmla="*/ 1495582 w 1495582"/>
                  <a:gd name="connsiteY11" fmla="*/ 1677246 h 2564797"/>
                  <a:gd name="connsiteX12" fmla="*/ 1216220 w 1495582"/>
                  <a:gd name="connsiteY12" fmla="*/ 2098705 h 2564797"/>
                  <a:gd name="connsiteX13" fmla="*/ 1163911 w 1495582"/>
                  <a:gd name="connsiteY13" fmla="*/ 2114943 h 2564797"/>
                  <a:gd name="connsiteX14" fmla="*/ 1205240 w 1495582"/>
                  <a:gd name="connsiteY14" fmla="*/ 2393293 h 2564797"/>
                  <a:gd name="connsiteX15" fmla="*/ 790309 w 1495582"/>
                  <a:gd name="connsiteY15" fmla="*/ 2564797 h 2564797"/>
                  <a:gd name="connsiteX16" fmla="*/ 454190 w 1495582"/>
                  <a:gd name="connsiteY16" fmla="*/ 2393293 h 2564797"/>
                  <a:gd name="connsiteX17" fmla="*/ 497563 w 1495582"/>
                  <a:gd name="connsiteY17" fmla="*/ 2101181 h 2564797"/>
                  <a:gd name="connsiteX18" fmla="*/ 489588 w 1495582"/>
                  <a:gd name="connsiteY18" fmla="*/ 2098705 h 2564797"/>
                  <a:gd name="connsiteX19" fmla="*/ 210226 w 1495582"/>
                  <a:gd name="connsiteY19" fmla="*/ 1677246 h 2564797"/>
                  <a:gd name="connsiteX20" fmla="*/ 210226 w 1495582"/>
                  <a:gd name="connsiteY20" fmla="*/ 1614321 h 2564797"/>
                  <a:gd name="connsiteX21" fmla="*/ 0 w 1495582"/>
                  <a:gd name="connsiteY21" fmla="*/ 1492014 h 2564797"/>
                  <a:gd name="connsiteX0" fmla="*/ 790309 w 1495582"/>
                  <a:gd name="connsiteY0" fmla="*/ 2564797 h 2687931"/>
                  <a:gd name="connsiteX1" fmla="*/ 454190 w 1495582"/>
                  <a:gd name="connsiteY1" fmla="*/ 2393293 h 2687931"/>
                  <a:gd name="connsiteX2" fmla="*/ 497563 w 1495582"/>
                  <a:gd name="connsiteY2" fmla="*/ 2101181 h 2687931"/>
                  <a:gd name="connsiteX3" fmla="*/ 489588 w 1495582"/>
                  <a:gd name="connsiteY3" fmla="*/ 2098705 h 2687931"/>
                  <a:gd name="connsiteX4" fmla="*/ 210226 w 1495582"/>
                  <a:gd name="connsiteY4" fmla="*/ 1677246 h 2687931"/>
                  <a:gd name="connsiteX5" fmla="*/ 210226 w 1495582"/>
                  <a:gd name="connsiteY5" fmla="*/ 1614321 h 2687931"/>
                  <a:gd name="connsiteX6" fmla="*/ 0 w 1495582"/>
                  <a:gd name="connsiteY6" fmla="*/ 1492014 h 2687931"/>
                  <a:gd name="connsiteX7" fmla="*/ 205889 w 1495582"/>
                  <a:gd name="connsiteY7" fmla="*/ 1248363 h 2687931"/>
                  <a:gd name="connsiteX8" fmla="*/ 216823 w 1495582"/>
                  <a:gd name="connsiteY8" fmla="*/ 183897 h 2687931"/>
                  <a:gd name="connsiteX9" fmla="*/ 329139 w 1495582"/>
                  <a:gd name="connsiteY9" fmla="*/ 14452 h 2687931"/>
                  <a:gd name="connsiteX10" fmla="*/ 400720 w 1495582"/>
                  <a:gd name="connsiteY10" fmla="*/ 0 h 2687931"/>
                  <a:gd name="connsiteX11" fmla="*/ 472300 w 1495582"/>
                  <a:gd name="connsiteY11" fmla="*/ 14452 h 2687931"/>
                  <a:gd name="connsiteX12" fmla="*/ 584616 w 1495582"/>
                  <a:gd name="connsiteY12" fmla="*/ 183897 h 2687931"/>
                  <a:gd name="connsiteX13" fmla="*/ 584616 w 1495582"/>
                  <a:gd name="connsiteY13" fmla="*/ 961710 h 2687931"/>
                  <a:gd name="connsiteX14" fmla="*/ 667631 w 1495582"/>
                  <a:gd name="connsiteY14" fmla="*/ 944950 h 2687931"/>
                  <a:gd name="connsiteX15" fmla="*/ 1038178 w 1495582"/>
                  <a:gd name="connsiteY15" fmla="*/ 944950 h 2687931"/>
                  <a:gd name="connsiteX16" fmla="*/ 1495582 w 1495582"/>
                  <a:gd name="connsiteY16" fmla="*/ 1402354 h 2687931"/>
                  <a:gd name="connsiteX17" fmla="*/ 1495582 w 1495582"/>
                  <a:gd name="connsiteY17" fmla="*/ 1677246 h 2687931"/>
                  <a:gd name="connsiteX18" fmla="*/ 1216220 w 1495582"/>
                  <a:gd name="connsiteY18" fmla="*/ 2098705 h 2687931"/>
                  <a:gd name="connsiteX19" fmla="*/ 1163911 w 1495582"/>
                  <a:gd name="connsiteY19" fmla="*/ 2114943 h 2687931"/>
                  <a:gd name="connsiteX20" fmla="*/ 1205240 w 1495582"/>
                  <a:gd name="connsiteY20" fmla="*/ 2393293 h 2687931"/>
                  <a:gd name="connsiteX21" fmla="*/ 913443 w 1495582"/>
                  <a:gd name="connsiteY21" fmla="*/ 2687931 h 2687931"/>
                  <a:gd name="connsiteX0" fmla="*/ 454190 w 1495582"/>
                  <a:gd name="connsiteY0" fmla="*/ 2393293 h 2687931"/>
                  <a:gd name="connsiteX1" fmla="*/ 497563 w 1495582"/>
                  <a:gd name="connsiteY1" fmla="*/ 2101181 h 2687931"/>
                  <a:gd name="connsiteX2" fmla="*/ 489588 w 1495582"/>
                  <a:gd name="connsiteY2" fmla="*/ 2098705 h 2687931"/>
                  <a:gd name="connsiteX3" fmla="*/ 210226 w 1495582"/>
                  <a:gd name="connsiteY3" fmla="*/ 1677246 h 2687931"/>
                  <a:gd name="connsiteX4" fmla="*/ 210226 w 1495582"/>
                  <a:gd name="connsiteY4" fmla="*/ 1614321 h 2687931"/>
                  <a:gd name="connsiteX5" fmla="*/ 0 w 1495582"/>
                  <a:gd name="connsiteY5" fmla="*/ 1492014 h 2687931"/>
                  <a:gd name="connsiteX6" fmla="*/ 205889 w 1495582"/>
                  <a:gd name="connsiteY6" fmla="*/ 1248363 h 2687931"/>
                  <a:gd name="connsiteX7" fmla="*/ 216823 w 1495582"/>
                  <a:gd name="connsiteY7" fmla="*/ 183897 h 2687931"/>
                  <a:gd name="connsiteX8" fmla="*/ 329139 w 1495582"/>
                  <a:gd name="connsiteY8" fmla="*/ 14452 h 2687931"/>
                  <a:gd name="connsiteX9" fmla="*/ 400720 w 1495582"/>
                  <a:gd name="connsiteY9" fmla="*/ 0 h 2687931"/>
                  <a:gd name="connsiteX10" fmla="*/ 472300 w 1495582"/>
                  <a:gd name="connsiteY10" fmla="*/ 14452 h 2687931"/>
                  <a:gd name="connsiteX11" fmla="*/ 584616 w 1495582"/>
                  <a:gd name="connsiteY11" fmla="*/ 183897 h 2687931"/>
                  <a:gd name="connsiteX12" fmla="*/ 584616 w 1495582"/>
                  <a:gd name="connsiteY12" fmla="*/ 961710 h 2687931"/>
                  <a:gd name="connsiteX13" fmla="*/ 667631 w 1495582"/>
                  <a:gd name="connsiteY13" fmla="*/ 944950 h 2687931"/>
                  <a:gd name="connsiteX14" fmla="*/ 1038178 w 1495582"/>
                  <a:gd name="connsiteY14" fmla="*/ 944950 h 2687931"/>
                  <a:gd name="connsiteX15" fmla="*/ 1495582 w 1495582"/>
                  <a:gd name="connsiteY15" fmla="*/ 1402354 h 2687931"/>
                  <a:gd name="connsiteX16" fmla="*/ 1495582 w 1495582"/>
                  <a:gd name="connsiteY16" fmla="*/ 1677246 h 2687931"/>
                  <a:gd name="connsiteX17" fmla="*/ 1216220 w 1495582"/>
                  <a:gd name="connsiteY17" fmla="*/ 2098705 h 2687931"/>
                  <a:gd name="connsiteX18" fmla="*/ 1163911 w 1495582"/>
                  <a:gd name="connsiteY18" fmla="*/ 2114943 h 2687931"/>
                  <a:gd name="connsiteX19" fmla="*/ 1205240 w 1495582"/>
                  <a:gd name="connsiteY19" fmla="*/ 2393293 h 2687931"/>
                  <a:gd name="connsiteX20" fmla="*/ 913443 w 1495582"/>
                  <a:gd name="connsiteY20" fmla="*/ 2687931 h 2687931"/>
                  <a:gd name="connsiteX0" fmla="*/ 454190 w 1495582"/>
                  <a:gd name="connsiteY0" fmla="*/ 2393293 h 2393292"/>
                  <a:gd name="connsiteX1" fmla="*/ 497563 w 1495582"/>
                  <a:gd name="connsiteY1" fmla="*/ 2101181 h 2393292"/>
                  <a:gd name="connsiteX2" fmla="*/ 489588 w 1495582"/>
                  <a:gd name="connsiteY2" fmla="*/ 2098705 h 2393292"/>
                  <a:gd name="connsiteX3" fmla="*/ 210226 w 1495582"/>
                  <a:gd name="connsiteY3" fmla="*/ 1677246 h 2393292"/>
                  <a:gd name="connsiteX4" fmla="*/ 210226 w 1495582"/>
                  <a:gd name="connsiteY4" fmla="*/ 1614321 h 2393292"/>
                  <a:gd name="connsiteX5" fmla="*/ 0 w 1495582"/>
                  <a:gd name="connsiteY5" fmla="*/ 1492014 h 2393292"/>
                  <a:gd name="connsiteX6" fmla="*/ 205889 w 1495582"/>
                  <a:gd name="connsiteY6" fmla="*/ 1248363 h 2393292"/>
                  <a:gd name="connsiteX7" fmla="*/ 216823 w 1495582"/>
                  <a:gd name="connsiteY7" fmla="*/ 183897 h 2393292"/>
                  <a:gd name="connsiteX8" fmla="*/ 329139 w 1495582"/>
                  <a:gd name="connsiteY8" fmla="*/ 14452 h 2393292"/>
                  <a:gd name="connsiteX9" fmla="*/ 400720 w 1495582"/>
                  <a:gd name="connsiteY9" fmla="*/ 0 h 2393292"/>
                  <a:gd name="connsiteX10" fmla="*/ 472300 w 1495582"/>
                  <a:gd name="connsiteY10" fmla="*/ 14452 h 2393292"/>
                  <a:gd name="connsiteX11" fmla="*/ 584616 w 1495582"/>
                  <a:gd name="connsiteY11" fmla="*/ 183897 h 2393292"/>
                  <a:gd name="connsiteX12" fmla="*/ 584616 w 1495582"/>
                  <a:gd name="connsiteY12" fmla="*/ 961710 h 2393292"/>
                  <a:gd name="connsiteX13" fmla="*/ 667631 w 1495582"/>
                  <a:gd name="connsiteY13" fmla="*/ 944950 h 2393292"/>
                  <a:gd name="connsiteX14" fmla="*/ 1038178 w 1495582"/>
                  <a:gd name="connsiteY14" fmla="*/ 944950 h 2393292"/>
                  <a:gd name="connsiteX15" fmla="*/ 1495582 w 1495582"/>
                  <a:gd name="connsiteY15" fmla="*/ 1402354 h 2393292"/>
                  <a:gd name="connsiteX16" fmla="*/ 1495582 w 1495582"/>
                  <a:gd name="connsiteY16" fmla="*/ 1677246 h 2393292"/>
                  <a:gd name="connsiteX17" fmla="*/ 1216220 w 1495582"/>
                  <a:gd name="connsiteY17" fmla="*/ 2098705 h 2393292"/>
                  <a:gd name="connsiteX18" fmla="*/ 1163911 w 1495582"/>
                  <a:gd name="connsiteY18" fmla="*/ 2114943 h 2393292"/>
                  <a:gd name="connsiteX19" fmla="*/ 1205240 w 1495582"/>
                  <a:gd name="connsiteY19" fmla="*/ 2393293 h 2393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495582" h="2393292">
                    <a:moveTo>
                      <a:pt x="454190" y="2393293"/>
                    </a:moveTo>
                    <a:lnTo>
                      <a:pt x="497563" y="2101181"/>
                    </a:lnTo>
                    <a:lnTo>
                      <a:pt x="489588" y="2098705"/>
                    </a:lnTo>
                    <a:cubicBezTo>
                      <a:pt x="325419" y="2029267"/>
                      <a:pt x="210226" y="1866709"/>
                      <a:pt x="210226" y="1677246"/>
                    </a:cubicBezTo>
                    <a:lnTo>
                      <a:pt x="210226" y="1614321"/>
                    </a:lnTo>
                    <a:cubicBezTo>
                      <a:pt x="140152" y="1573552"/>
                      <a:pt x="35747" y="1578212"/>
                      <a:pt x="0" y="1492014"/>
                    </a:cubicBezTo>
                    <a:cubicBezTo>
                      <a:pt x="121503" y="1258545"/>
                      <a:pt x="88040" y="1440688"/>
                      <a:pt x="205889" y="1248363"/>
                    </a:cubicBezTo>
                    <a:lnTo>
                      <a:pt x="216823" y="183897"/>
                    </a:lnTo>
                    <a:cubicBezTo>
                      <a:pt x="216823" y="107724"/>
                      <a:pt x="263135" y="42369"/>
                      <a:pt x="329139" y="14452"/>
                    </a:cubicBezTo>
                    <a:lnTo>
                      <a:pt x="400720" y="0"/>
                    </a:lnTo>
                    <a:lnTo>
                      <a:pt x="472300" y="14452"/>
                    </a:lnTo>
                    <a:cubicBezTo>
                      <a:pt x="538304" y="42369"/>
                      <a:pt x="584616" y="107724"/>
                      <a:pt x="584616" y="183897"/>
                    </a:cubicBezTo>
                    <a:lnTo>
                      <a:pt x="584616" y="961710"/>
                    </a:lnTo>
                    <a:lnTo>
                      <a:pt x="667631" y="944950"/>
                    </a:lnTo>
                    <a:lnTo>
                      <a:pt x="1038178" y="944950"/>
                    </a:lnTo>
                    <a:cubicBezTo>
                      <a:pt x="1290796" y="944950"/>
                      <a:pt x="1495582" y="1149736"/>
                      <a:pt x="1495582" y="1402354"/>
                    </a:cubicBezTo>
                    <a:lnTo>
                      <a:pt x="1495582" y="1677246"/>
                    </a:lnTo>
                    <a:cubicBezTo>
                      <a:pt x="1495582" y="1866709"/>
                      <a:pt x="1380390" y="2029267"/>
                      <a:pt x="1216220" y="2098705"/>
                    </a:cubicBezTo>
                    <a:lnTo>
                      <a:pt x="1163911" y="2114943"/>
                    </a:lnTo>
                    <a:lnTo>
                      <a:pt x="1205240" y="2393293"/>
                    </a:lnTo>
                  </a:path>
                </a:pathLst>
              </a:cu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5" name="角丸四角形 105">
                <a:extLst>
                  <a:ext uri="{FF2B5EF4-FFF2-40B4-BE49-F238E27FC236}">
                    <a16:creationId xmlns:a16="http://schemas.microsoft.com/office/drawing/2014/main" id="{5E964078-75CE-FEBF-CE03-01414FA68A84}"/>
                  </a:ext>
                </a:extLst>
              </p:cNvPr>
              <p:cNvSpPr/>
              <p:nvPr/>
            </p:nvSpPr>
            <p:spPr>
              <a:xfrm rot="10800000">
                <a:off x="-1393746" y="4225035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6" name="角丸四角形 106">
                <a:extLst>
                  <a:ext uri="{FF2B5EF4-FFF2-40B4-BE49-F238E27FC236}">
                    <a16:creationId xmlns:a16="http://schemas.microsoft.com/office/drawing/2014/main" id="{A22B00D0-2544-A595-07F7-C6DA6F11A178}"/>
                  </a:ext>
                </a:extLst>
              </p:cNvPr>
              <p:cNvSpPr/>
              <p:nvPr/>
            </p:nvSpPr>
            <p:spPr>
              <a:xfrm rot="10800000">
                <a:off x="-1393748" y="4578114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7" name="角丸四角形 107">
                <a:extLst>
                  <a:ext uri="{FF2B5EF4-FFF2-40B4-BE49-F238E27FC236}">
                    <a16:creationId xmlns:a16="http://schemas.microsoft.com/office/drawing/2014/main" id="{AD2878B4-79F3-9617-2913-E0005A97FCCF}"/>
                  </a:ext>
                </a:extLst>
              </p:cNvPr>
              <p:cNvSpPr/>
              <p:nvPr/>
            </p:nvSpPr>
            <p:spPr>
              <a:xfrm rot="10800000">
                <a:off x="-1330284" y="4931193"/>
                <a:ext cx="692266" cy="2862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8" name="角丸四角形 104">
                <a:extLst>
                  <a:ext uri="{FF2B5EF4-FFF2-40B4-BE49-F238E27FC236}">
                    <a16:creationId xmlns:a16="http://schemas.microsoft.com/office/drawing/2014/main" id="{E31EDCA2-8DFC-C50A-4E28-D01A1427EECE}"/>
                  </a:ext>
                </a:extLst>
              </p:cNvPr>
              <p:cNvSpPr/>
              <p:nvPr/>
            </p:nvSpPr>
            <p:spPr>
              <a:xfrm rot="3600000">
                <a:off x="-1612380" y="3805664"/>
                <a:ext cx="714508" cy="3798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E3522EA4-57E1-8F22-DA0B-D732DA38E7DA}"/>
                </a:ext>
              </a:extLst>
            </p:cNvPr>
            <p:cNvSpPr/>
            <p:nvPr/>
          </p:nvSpPr>
          <p:spPr bwMode="auto">
            <a:xfrm rot="16200000" flipH="1">
              <a:off x="478174" y="5626753"/>
              <a:ext cx="1793412" cy="2229905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  <a:gd name="connsiteX0" fmla="*/ 1076440 w 1984271"/>
                <a:gd name="connsiteY0" fmla="*/ 7 h 2548612"/>
                <a:gd name="connsiteX1" fmla="*/ 1213189 w 1984271"/>
                <a:gd name="connsiteY1" fmla="*/ 133932 h 2548612"/>
                <a:gd name="connsiteX2" fmla="*/ 1221916 w 1984271"/>
                <a:gd name="connsiteY2" fmla="*/ 970859 h 2548612"/>
                <a:gd name="connsiteX3" fmla="*/ 1266780 w 1984271"/>
                <a:gd name="connsiteY3" fmla="*/ 970391 h 2548612"/>
                <a:gd name="connsiteX4" fmla="*/ 1449313 w 1984271"/>
                <a:gd name="connsiteY4" fmla="*/ 259616 h 2548612"/>
                <a:gd name="connsiteX5" fmla="*/ 1560395 w 1984271"/>
                <a:gd name="connsiteY5" fmla="*/ 159387 h 2548612"/>
                <a:gd name="connsiteX6" fmla="*/ 1614066 w 1984271"/>
                <a:gd name="connsiteY6" fmla="*/ 162191 h 2548612"/>
                <a:gd name="connsiteX7" fmla="*/ 1711491 w 1984271"/>
                <a:gd name="connsiteY7" fmla="*/ 326947 h 2548612"/>
                <a:gd name="connsiteX8" fmla="*/ 1528218 w 1984271"/>
                <a:gd name="connsiteY8" fmla="*/ 1040616 h 2548612"/>
                <a:gd name="connsiteX9" fmla="*/ 1559948 w 1984271"/>
                <a:gd name="connsiteY9" fmla="*/ 1066247 h 2548612"/>
                <a:gd name="connsiteX10" fmla="*/ 1791130 w 1984271"/>
                <a:gd name="connsiteY10" fmla="*/ 656004 h 2548612"/>
                <a:gd name="connsiteX11" fmla="*/ 1892735 w 1984271"/>
                <a:gd name="connsiteY11" fmla="*/ 604100 h 2548612"/>
                <a:gd name="connsiteX12" fmla="*/ 1931711 w 1984271"/>
                <a:gd name="connsiteY12" fmla="*/ 616758 h 2548612"/>
                <a:gd name="connsiteX13" fmla="*/ 1980453 w 1984271"/>
                <a:gd name="connsiteY13" fmla="*/ 678921 h 2548612"/>
                <a:gd name="connsiteX14" fmla="*/ 1970956 w 1984271"/>
                <a:gd name="connsiteY14" fmla="*/ 757338 h 2548612"/>
                <a:gd name="connsiteX15" fmla="*/ 1684871 w 1984271"/>
                <a:gd name="connsiteY15" fmla="*/ 1339483 h 2548612"/>
                <a:gd name="connsiteX16" fmla="*/ 1686726 w 1984271"/>
                <a:gd name="connsiteY16" fmla="*/ 1517300 h 2548612"/>
                <a:gd name="connsiteX17" fmla="*/ 1448462 w 1984271"/>
                <a:gd name="connsiteY17" fmla="*/ 1976919 h 2548612"/>
                <a:gd name="connsiteX18" fmla="*/ 1363775 w 1984271"/>
                <a:gd name="connsiteY18" fmla="*/ 2024034 h 2548612"/>
                <a:gd name="connsiteX19" fmla="*/ 1397674 w 1984271"/>
                <a:gd name="connsiteY19" fmla="*/ 2467217 h 2548612"/>
                <a:gd name="connsiteX20" fmla="*/ 1133761 w 1984271"/>
                <a:gd name="connsiteY20" fmla="*/ 2548612 h 2548612"/>
                <a:gd name="connsiteX21" fmla="*/ 862491 w 1984271"/>
                <a:gd name="connsiteY21" fmla="*/ 2467217 h 2548612"/>
                <a:gd name="connsiteX22" fmla="*/ 874684 w 1984271"/>
                <a:gd name="connsiteY22" fmla="*/ 2028808 h 2548612"/>
                <a:gd name="connsiteX23" fmla="*/ 778724 w 1984271"/>
                <a:gd name="connsiteY23" fmla="*/ 1983903 h 2548612"/>
                <a:gd name="connsiteX24" fmla="*/ 576484 w 1984271"/>
                <a:gd name="connsiteY24" fmla="*/ 1743459 h 2548612"/>
                <a:gd name="connsiteX25" fmla="*/ 111078 w 1984271"/>
                <a:gd name="connsiteY25" fmla="*/ 1424434 h 2548612"/>
                <a:gd name="connsiteX26" fmla="*/ 15844 w 1984271"/>
                <a:gd name="connsiteY26" fmla="*/ 1194702 h 2548612"/>
                <a:gd name="connsiteX27" fmla="*/ 248851 w 1984271"/>
                <a:gd name="connsiteY27" fmla="*/ 1129072 h 2548612"/>
                <a:gd name="connsiteX28" fmla="*/ 521206 w 1984271"/>
                <a:gd name="connsiteY28" fmla="*/ 1295432 h 2548612"/>
                <a:gd name="connsiteX29" fmla="*/ 659972 w 1984271"/>
                <a:gd name="connsiteY29" fmla="*/ 1269367 h 2548612"/>
                <a:gd name="connsiteX30" fmla="*/ 457061 w 1984271"/>
                <a:gd name="connsiteY30" fmla="*/ 340024 h 2548612"/>
                <a:gd name="connsiteX31" fmla="*/ 503148 w 1984271"/>
                <a:gd name="connsiteY31" fmla="*/ 197683 h 2548612"/>
                <a:gd name="connsiteX32" fmla="*/ 551031 w 1984271"/>
                <a:gd name="connsiteY32" fmla="*/ 173271 h 2548612"/>
                <a:gd name="connsiteX33" fmla="*/ 717783 w 1984271"/>
                <a:gd name="connsiteY33" fmla="*/ 267245 h 2548612"/>
                <a:gd name="connsiteX34" fmla="*/ 915094 w 1984271"/>
                <a:gd name="connsiteY34" fmla="*/ 974058 h 2548612"/>
                <a:gd name="connsiteX35" fmla="*/ 951240 w 1984271"/>
                <a:gd name="connsiteY35" fmla="*/ 973680 h 2548612"/>
                <a:gd name="connsiteX36" fmla="*/ 942512 w 1984271"/>
                <a:gd name="connsiteY36" fmla="*/ 136757 h 2548612"/>
                <a:gd name="connsiteX37" fmla="*/ 1076440 w 1984271"/>
                <a:gd name="connsiteY37" fmla="*/ 7 h 2548612"/>
                <a:gd name="connsiteX0" fmla="*/ 1133761 w 1984271"/>
                <a:gd name="connsiteY0" fmla="*/ 2548612 h 2604425"/>
                <a:gd name="connsiteX1" fmla="*/ 862491 w 1984271"/>
                <a:gd name="connsiteY1" fmla="*/ 2467217 h 2604425"/>
                <a:gd name="connsiteX2" fmla="*/ 874684 w 1984271"/>
                <a:gd name="connsiteY2" fmla="*/ 2028808 h 2604425"/>
                <a:gd name="connsiteX3" fmla="*/ 778724 w 1984271"/>
                <a:gd name="connsiteY3" fmla="*/ 1983903 h 2604425"/>
                <a:gd name="connsiteX4" fmla="*/ 576484 w 1984271"/>
                <a:gd name="connsiteY4" fmla="*/ 1743459 h 2604425"/>
                <a:gd name="connsiteX5" fmla="*/ 111078 w 1984271"/>
                <a:gd name="connsiteY5" fmla="*/ 1424434 h 2604425"/>
                <a:gd name="connsiteX6" fmla="*/ 15844 w 1984271"/>
                <a:gd name="connsiteY6" fmla="*/ 1194702 h 2604425"/>
                <a:gd name="connsiteX7" fmla="*/ 248851 w 1984271"/>
                <a:gd name="connsiteY7" fmla="*/ 1129072 h 2604425"/>
                <a:gd name="connsiteX8" fmla="*/ 521206 w 1984271"/>
                <a:gd name="connsiteY8" fmla="*/ 1295432 h 2604425"/>
                <a:gd name="connsiteX9" fmla="*/ 659972 w 1984271"/>
                <a:gd name="connsiteY9" fmla="*/ 1269367 h 2604425"/>
                <a:gd name="connsiteX10" fmla="*/ 457061 w 1984271"/>
                <a:gd name="connsiteY10" fmla="*/ 340024 h 2604425"/>
                <a:gd name="connsiteX11" fmla="*/ 503148 w 1984271"/>
                <a:gd name="connsiteY11" fmla="*/ 197683 h 2604425"/>
                <a:gd name="connsiteX12" fmla="*/ 551031 w 1984271"/>
                <a:gd name="connsiteY12" fmla="*/ 173271 h 2604425"/>
                <a:gd name="connsiteX13" fmla="*/ 717783 w 1984271"/>
                <a:gd name="connsiteY13" fmla="*/ 267245 h 2604425"/>
                <a:gd name="connsiteX14" fmla="*/ 915094 w 1984271"/>
                <a:gd name="connsiteY14" fmla="*/ 974058 h 2604425"/>
                <a:gd name="connsiteX15" fmla="*/ 951240 w 1984271"/>
                <a:gd name="connsiteY15" fmla="*/ 973680 h 2604425"/>
                <a:gd name="connsiteX16" fmla="*/ 942512 w 1984271"/>
                <a:gd name="connsiteY16" fmla="*/ 136757 h 2604425"/>
                <a:gd name="connsiteX17" fmla="*/ 1076440 w 1984271"/>
                <a:gd name="connsiteY17" fmla="*/ 7 h 2604425"/>
                <a:gd name="connsiteX18" fmla="*/ 1213189 w 1984271"/>
                <a:gd name="connsiteY18" fmla="*/ 133932 h 2604425"/>
                <a:gd name="connsiteX19" fmla="*/ 1221916 w 1984271"/>
                <a:gd name="connsiteY19" fmla="*/ 970859 h 2604425"/>
                <a:gd name="connsiteX20" fmla="*/ 1266780 w 1984271"/>
                <a:gd name="connsiteY20" fmla="*/ 970391 h 2604425"/>
                <a:gd name="connsiteX21" fmla="*/ 1449313 w 1984271"/>
                <a:gd name="connsiteY21" fmla="*/ 259616 h 2604425"/>
                <a:gd name="connsiteX22" fmla="*/ 1560395 w 1984271"/>
                <a:gd name="connsiteY22" fmla="*/ 159387 h 2604425"/>
                <a:gd name="connsiteX23" fmla="*/ 1614066 w 1984271"/>
                <a:gd name="connsiteY23" fmla="*/ 162191 h 2604425"/>
                <a:gd name="connsiteX24" fmla="*/ 1711491 w 1984271"/>
                <a:gd name="connsiteY24" fmla="*/ 326947 h 2604425"/>
                <a:gd name="connsiteX25" fmla="*/ 1528218 w 1984271"/>
                <a:gd name="connsiteY25" fmla="*/ 1040616 h 2604425"/>
                <a:gd name="connsiteX26" fmla="*/ 1559948 w 1984271"/>
                <a:gd name="connsiteY26" fmla="*/ 1066247 h 2604425"/>
                <a:gd name="connsiteX27" fmla="*/ 1791130 w 1984271"/>
                <a:gd name="connsiteY27" fmla="*/ 656004 h 2604425"/>
                <a:gd name="connsiteX28" fmla="*/ 1892735 w 1984271"/>
                <a:gd name="connsiteY28" fmla="*/ 604100 h 2604425"/>
                <a:gd name="connsiteX29" fmla="*/ 1931711 w 1984271"/>
                <a:gd name="connsiteY29" fmla="*/ 616758 h 2604425"/>
                <a:gd name="connsiteX30" fmla="*/ 1980453 w 1984271"/>
                <a:gd name="connsiteY30" fmla="*/ 678921 h 2604425"/>
                <a:gd name="connsiteX31" fmla="*/ 1970956 w 1984271"/>
                <a:gd name="connsiteY31" fmla="*/ 757338 h 2604425"/>
                <a:gd name="connsiteX32" fmla="*/ 1684871 w 1984271"/>
                <a:gd name="connsiteY32" fmla="*/ 1339483 h 2604425"/>
                <a:gd name="connsiteX33" fmla="*/ 1686726 w 1984271"/>
                <a:gd name="connsiteY33" fmla="*/ 1517300 h 2604425"/>
                <a:gd name="connsiteX34" fmla="*/ 1448462 w 1984271"/>
                <a:gd name="connsiteY34" fmla="*/ 1976919 h 2604425"/>
                <a:gd name="connsiteX35" fmla="*/ 1363775 w 1984271"/>
                <a:gd name="connsiteY35" fmla="*/ 2024034 h 2604425"/>
                <a:gd name="connsiteX36" fmla="*/ 1397674 w 1984271"/>
                <a:gd name="connsiteY36" fmla="*/ 2467217 h 2604425"/>
                <a:gd name="connsiteX37" fmla="*/ 1189574 w 1984271"/>
                <a:gd name="connsiteY37" fmla="*/ 2604425 h 2604425"/>
                <a:gd name="connsiteX0" fmla="*/ 862491 w 1984271"/>
                <a:gd name="connsiteY0" fmla="*/ 2467217 h 2604425"/>
                <a:gd name="connsiteX1" fmla="*/ 874684 w 1984271"/>
                <a:gd name="connsiteY1" fmla="*/ 2028808 h 2604425"/>
                <a:gd name="connsiteX2" fmla="*/ 778724 w 1984271"/>
                <a:gd name="connsiteY2" fmla="*/ 1983903 h 2604425"/>
                <a:gd name="connsiteX3" fmla="*/ 576484 w 1984271"/>
                <a:gd name="connsiteY3" fmla="*/ 1743459 h 2604425"/>
                <a:gd name="connsiteX4" fmla="*/ 111078 w 1984271"/>
                <a:gd name="connsiteY4" fmla="*/ 1424434 h 2604425"/>
                <a:gd name="connsiteX5" fmla="*/ 15844 w 1984271"/>
                <a:gd name="connsiteY5" fmla="*/ 1194702 h 2604425"/>
                <a:gd name="connsiteX6" fmla="*/ 248851 w 1984271"/>
                <a:gd name="connsiteY6" fmla="*/ 1129072 h 2604425"/>
                <a:gd name="connsiteX7" fmla="*/ 521206 w 1984271"/>
                <a:gd name="connsiteY7" fmla="*/ 1295432 h 2604425"/>
                <a:gd name="connsiteX8" fmla="*/ 659972 w 1984271"/>
                <a:gd name="connsiteY8" fmla="*/ 1269367 h 2604425"/>
                <a:gd name="connsiteX9" fmla="*/ 457061 w 1984271"/>
                <a:gd name="connsiteY9" fmla="*/ 340024 h 2604425"/>
                <a:gd name="connsiteX10" fmla="*/ 503148 w 1984271"/>
                <a:gd name="connsiteY10" fmla="*/ 197683 h 2604425"/>
                <a:gd name="connsiteX11" fmla="*/ 551031 w 1984271"/>
                <a:gd name="connsiteY11" fmla="*/ 173271 h 2604425"/>
                <a:gd name="connsiteX12" fmla="*/ 717783 w 1984271"/>
                <a:gd name="connsiteY12" fmla="*/ 267245 h 2604425"/>
                <a:gd name="connsiteX13" fmla="*/ 915094 w 1984271"/>
                <a:gd name="connsiteY13" fmla="*/ 974058 h 2604425"/>
                <a:gd name="connsiteX14" fmla="*/ 951240 w 1984271"/>
                <a:gd name="connsiteY14" fmla="*/ 973680 h 2604425"/>
                <a:gd name="connsiteX15" fmla="*/ 942512 w 1984271"/>
                <a:gd name="connsiteY15" fmla="*/ 136757 h 2604425"/>
                <a:gd name="connsiteX16" fmla="*/ 1076440 w 1984271"/>
                <a:gd name="connsiteY16" fmla="*/ 7 h 2604425"/>
                <a:gd name="connsiteX17" fmla="*/ 1213189 w 1984271"/>
                <a:gd name="connsiteY17" fmla="*/ 133932 h 2604425"/>
                <a:gd name="connsiteX18" fmla="*/ 1221916 w 1984271"/>
                <a:gd name="connsiteY18" fmla="*/ 970859 h 2604425"/>
                <a:gd name="connsiteX19" fmla="*/ 1266780 w 1984271"/>
                <a:gd name="connsiteY19" fmla="*/ 970391 h 2604425"/>
                <a:gd name="connsiteX20" fmla="*/ 1449313 w 1984271"/>
                <a:gd name="connsiteY20" fmla="*/ 259616 h 2604425"/>
                <a:gd name="connsiteX21" fmla="*/ 1560395 w 1984271"/>
                <a:gd name="connsiteY21" fmla="*/ 159387 h 2604425"/>
                <a:gd name="connsiteX22" fmla="*/ 1614066 w 1984271"/>
                <a:gd name="connsiteY22" fmla="*/ 162191 h 2604425"/>
                <a:gd name="connsiteX23" fmla="*/ 1711491 w 1984271"/>
                <a:gd name="connsiteY23" fmla="*/ 326947 h 2604425"/>
                <a:gd name="connsiteX24" fmla="*/ 1528218 w 1984271"/>
                <a:gd name="connsiteY24" fmla="*/ 1040616 h 2604425"/>
                <a:gd name="connsiteX25" fmla="*/ 1559948 w 1984271"/>
                <a:gd name="connsiteY25" fmla="*/ 1066247 h 2604425"/>
                <a:gd name="connsiteX26" fmla="*/ 1791130 w 1984271"/>
                <a:gd name="connsiteY26" fmla="*/ 656004 h 2604425"/>
                <a:gd name="connsiteX27" fmla="*/ 1892735 w 1984271"/>
                <a:gd name="connsiteY27" fmla="*/ 604100 h 2604425"/>
                <a:gd name="connsiteX28" fmla="*/ 1931711 w 1984271"/>
                <a:gd name="connsiteY28" fmla="*/ 616758 h 2604425"/>
                <a:gd name="connsiteX29" fmla="*/ 1980453 w 1984271"/>
                <a:gd name="connsiteY29" fmla="*/ 678921 h 2604425"/>
                <a:gd name="connsiteX30" fmla="*/ 1970956 w 1984271"/>
                <a:gd name="connsiteY30" fmla="*/ 757338 h 2604425"/>
                <a:gd name="connsiteX31" fmla="*/ 1684871 w 1984271"/>
                <a:gd name="connsiteY31" fmla="*/ 1339483 h 2604425"/>
                <a:gd name="connsiteX32" fmla="*/ 1686726 w 1984271"/>
                <a:gd name="connsiteY32" fmla="*/ 1517300 h 2604425"/>
                <a:gd name="connsiteX33" fmla="*/ 1448462 w 1984271"/>
                <a:gd name="connsiteY33" fmla="*/ 1976919 h 2604425"/>
                <a:gd name="connsiteX34" fmla="*/ 1363775 w 1984271"/>
                <a:gd name="connsiteY34" fmla="*/ 2024034 h 2604425"/>
                <a:gd name="connsiteX35" fmla="*/ 1397674 w 1984271"/>
                <a:gd name="connsiteY35" fmla="*/ 2467217 h 2604425"/>
                <a:gd name="connsiteX36" fmla="*/ 1189574 w 1984271"/>
                <a:gd name="connsiteY36" fmla="*/ 2604425 h 2604425"/>
                <a:gd name="connsiteX0" fmla="*/ 862491 w 1984271"/>
                <a:gd name="connsiteY0" fmla="*/ 2467217 h 2467217"/>
                <a:gd name="connsiteX1" fmla="*/ 874684 w 1984271"/>
                <a:gd name="connsiteY1" fmla="*/ 2028808 h 2467217"/>
                <a:gd name="connsiteX2" fmla="*/ 778724 w 1984271"/>
                <a:gd name="connsiteY2" fmla="*/ 1983903 h 2467217"/>
                <a:gd name="connsiteX3" fmla="*/ 576484 w 1984271"/>
                <a:gd name="connsiteY3" fmla="*/ 1743459 h 2467217"/>
                <a:gd name="connsiteX4" fmla="*/ 111078 w 1984271"/>
                <a:gd name="connsiteY4" fmla="*/ 1424434 h 2467217"/>
                <a:gd name="connsiteX5" fmla="*/ 15844 w 1984271"/>
                <a:gd name="connsiteY5" fmla="*/ 1194702 h 2467217"/>
                <a:gd name="connsiteX6" fmla="*/ 248851 w 1984271"/>
                <a:gd name="connsiteY6" fmla="*/ 1129072 h 2467217"/>
                <a:gd name="connsiteX7" fmla="*/ 521206 w 1984271"/>
                <a:gd name="connsiteY7" fmla="*/ 1295432 h 2467217"/>
                <a:gd name="connsiteX8" fmla="*/ 659972 w 1984271"/>
                <a:gd name="connsiteY8" fmla="*/ 1269367 h 2467217"/>
                <a:gd name="connsiteX9" fmla="*/ 457061 w 1984271"/>
                <a:gd name="connsiteY9" fmla="*/ 340024 h 2467217"/>
                <a:gd name="connsiteX10" fmla="*/ 503148 w 1984271"/>
                <a:gd name="connsiteY10" fmla="*/ 197683 h 2467217"/>
                <a:gd name="connsiteX11" fmla="*/ 551031 w 1984271"/>
                <a:gd name="connsiteY11" fmla="*/ 173271 h 2467217"/>
                <a:gd name="connsiteX12" fmla="*/ 717783 w 1984271"/>
                <a:gd name="connsiteY12" fmla="*/ 267245 h 2467217"/>
                <a:gd name="connsiteX13" fmla="*/ 915094 w 1984271"/>
                <a:gd name="connsiteY13" fmla="*/ 974058 h 2467217"/>
                <a:gd name="connsiteX14" fmla="*/ 951240 w 1984271"/>
                <a:gd name="connsiteY14" fmla="*/ 973680 h 2467217"/>
                <a:gd name="connsiteX15" fmla="*/ 942512 w 1984271"/>
                <a:gd name="connsiteY15" fmla="*/ 136757 h 2467217"/>
                <a:gd name="connsiteX16" fmla="*/ 1076440 w 1984271"/>
                <a:gd name="connsiteY16" fmla="*/ 7 h 2467217"/>
                <a:gd name="connsiteX17" fmla="*/ 1213189 w 1984271"/>
                <a:gd name="connsiteY17" fmla="*/ 133932 h 2467217"/>
                <a:gd name="connsiteX18" fmla="*/ 1221916 w 1984271"/>
                <a:gd name="connsiteY18" fmla="*/ 970859 h 2467217"/>
                <a:gd name="connsiteX19" fmla="*/ 1266780 w 1984271"/>
                <a:gd name="connsiteY19" fmla="*/ 970391 h 2467217"/>
                <a:gd name="connsiteX20" fmla="*/ 1449313 w 1984271"/>
                <a:gd name="connsiteY20" fmla="*/ 259616 h 2467217"/>
                <a:gd name="connsiteX21" fmla="*/ 1560395 w 1984271"/>
                <a:gd name="connsiteY21" fmla="*/ 159387 h 2467217"/>
                <a:gd name="connsiteX22" fmla="*/ 1614066 w 1984271"/>
                <a:gd name="connsiteY22" fmla="*/ 162191 h 2467217"/>
                <a:gd name="connsiteX23" fmla="*/ 1711491 w 1984271"/>
                <a:gd name="connsiteY23" fmla="*/ 326947 h 2467217"/>
                <a:gd name="connsiteX24" fmla="*/ 1528218 w 1984271"/>
                <a:gd name="connsiteY24" fmla="*/ 1040616 h 2467217"/>
                <a:gd name="connsiteX25" fmla="*/ 1559948 w 1984271"/>
                <a:gd name="connsiteY25" fmla="*/ 1066247 h 2467217"/>
                <a:gd name="connsiteX26" fmla="*/ 1791130 w 1984271"/>
                <a:gd name="connsiteY26" fmla="*/ 656004 h 2467217"/>
                <a:gd name="connsiteX27" fmla="*/ 1892735 w 1984271"/>
                <a:gd name="connsiteY27" fmla="*/ 604100 h 2467217"/>
                <a:gd name="connsiteX28" fmla="*/ 1931711 w 1984271"/>
                <a:gd name="connsiteY28" fmla="*/ 616758 h 2467217"/>
                <a:gd name="connsiteX29" fmla="*/ 1980453 w 1984271"/>
                <a:gd name="connsiteY29" fmla="*/ 678921 h 2467217"/>
                <a:gd name="connsiteX30" fmla="*/ 1970956 w 1984271"/>
                <a:gd name="connsiteY30" fmla="*/ 757338 h 2467217"/>
                <a:gd name="connsiteX31" fmla="*/ 1684871 w 1984271"/>
                <a:gd name="connsiteY31" fmla="*/ 1339483 h 2467217"/>
                <a:gd name="connsiteX32" fmla="*/ 1686726 w 1984271"/>
                <a:gd name="connsiteY32" fmla="*/ 1517300 h 2467217"/>
                <a:gd name="connsiteX33" fmla="*/ 1448462 w 1984271"/>
                <a:gd name="connsiteY33" fmla="*/ 1976919 h 2467217"/>
                <a:gd name="connsiteX34" fmla="*/ 1363775 w 1984271"/>
                <a:gd name="connsiteY34" fmla="*/ 2024034 h 2467217"/>
                <a:gd name="connsiteX35" fmla="*/ 1397674 w 1984271"/>
                <a:gd name="connsiteY35" fmla="*/ 246721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1984271" h="2467217">
                  <a:moveTo>
                    <a:pt x="862491" y="2467217"/>
                  </a:move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cubicBezTo>
                    <a:pt x="948331" y="694706"/>
                    <a:pt x="945421" y="415731"/>
                    <a:pt x="942512" y="136757"/>
                  </a:cubicBezTo>
                  <a:cubicBezTo>
                    <a:pt x="941734" y="62013"/>
                    <a:pt x="1001695" y="787"/>
                    <a:pt x="1076440" y="7"/>
                  </a:cubicBez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cubicBezTo>
                    <a:pt x="1685489" y="1398755"/>
                    <a:pt x="1686108" y="1458028"/>
                    <a:pt x="1686726" y="1517300"/>
                  </a:cubicBez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DED4AF63-367E-2EA7-744A-F92A106D57BC}"/>
                </a:ext>
              </a:extLst>
            </p:cNvPr>
            <p:cNvSpPr/>
            <p:nvPr/>
          </p:nvSpPr>
          <p:spPr bwMode="auto">
            <a:xfrm rot="16200000" flipH="1">
              <a:off x="404729" y="1841593"/>
              <a:ext cx="1793412" cy="2229905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  <a:gd name="connsiteX0" fmla="*/ 1076440 w 1984271"/>
                <a:gd name="connsiteY0" fmla="*/ 7 h 2548612"/>
                <a:gd name="connsiteX1" fmla="*/ 1213189 w 1984271"/>
                <a:gd name="connsiteY1" fmla="*/ 133932 h 2548612"/>
                <a:gd name="connsiteX2" fmla="*/ 1221916 w 1984271"/>
                <a:gd name="connsiteY2" fmla="*/ 970859 h 2548612"/>
                <a:gd name="connsiteX3" fmla="*/ 1266780 w 1984271"/>
                <a:gd name="connsiteY3" fmla="*/ 970391 h 2548612"/>
                <a:gd name="connsiteX4" fmla="*/ 1449313 w 1984271"/>
                <a:gd name="connsiteY4" fmla="*/ 259616 h 2548612"/>
                <a:gd name="connsiteX5" fmla="*/ 1560395 w 1984271"/>
                <a:gd name="connsiteY5" fmla="*/ 159387 h 2548612"/>
                <a:gd name="connsiteX6" fmla="*/ 1614066 w 1984271"/>
                <a:gd name="connsiteY6" fmla="*/ 162191 h 2548612"/>
                <a:gd name="connsiteX7" fmla="*/ 1711491 w 1984271"/>
                <a:gd name="connsiteY7" fmla="*/ 326947 h 2548612"/>
                <a:gd name="connsiteX8" fmla="*/ 1528218 w 1984271"/>
                <a:gd name="connsiteY8" fmla="*/ 1040616 h 2548612"/>
                <a:gd name="connsiteX9" fmla="*/ 1559948 w 1984271"/>
                <a:gd name="connsiteY9" fmla="*/ 1066247 h 2548612"/>
                <a:gd name="connsiteX10" fmla="*/ 1791130 w 1984271"/>
                <a:gd name="connsiteY10" fmla="*/ 656004 h 2548612"/>
                <a:gd name="connsiteX11" fmla="*/ 1892735 w 1984271"/>
                <a:gd name="connsiteY11" fmla="*/ 604100 h 2548612"/>
                <a:gd name="connsiteX12" fmla="*/ 1931711 w 1984271"/>
                <a:gd name="connsiteY12" fmla="*/ 616758 h 2548612"/>
                <a:gd name="connsiteX13" fmla="*/ 1980453 w 1984271"/>
                <a:gd name="connsiteY13" fmla="*/ 678921 h 2548612"/>
                <a:gd name="connsiteX14" fmla="*/ 1970956 w 1984271"/>
                <a:gd name="connsiteY14" fmla="*/ 757338 h 2548612"/>
                <a:gd name="connsiteX15" fmla="*/ 1684871 w 1984271"/>
                <a:gd name="connsiteY15" fmla="*/ 1339483 h 2548612"/>
                <a:gd name="connsiteX16" fmla="*/ 1686726 w 1984271"/>
                <a:gd name="connsiteY16" fmla="*/ 1517300 h 2548612"/>
                <a:gd name="connsiteX17" fmla="*/ 1448462 w 1984271"/>
                <a:gd name="connsiteY17" fmla="*/ 1976919 h 2548612"/>
                <a:gd name="connsiteX18" fmla="*/ 1363775 w 1984271"/>
                <a:gd name="connsiteY18" fmla="*/ 2024034 h 2548612"/>
                <a:gd name="connsiteX19" fmla="*/ 1397674 w 1984271"/>
                <a:gd name="connsiteY19" fmla="*/ 2467217 h 2548612"/>
                <a:gd name="connsiteX20" fmla="*/ 1133761 w 1984271"/>
                <a:gd name="connsiteY20" fmla="*/ 2548612 h 2548612"/>
                <a:gd name="connsiteX21" fmla="*/ 862491 w 1984271"/>
                <a:gd name="connsiteY21" fmla="*/ 2467217 h 2548612"/>
                <a:gd name="connsiteX22" fmla="*/ 874684 w 1984271"/>
                <a:gd name="connsiteY22" fmla="*/ 2028808 h 2548612"/>
                <a:gd name="connsiteX23" fmla="*/ 778724 w 1984271"/>
                <a:gd name="connsiteY23" fmla="*/ 1983903 h 2548612"/>
                <a:gd name="connsiteX24" fmla="*/ 576484 w 1984271"/>
                <a:gd name="connsiteY24" fmla="*/ 1743459 h 2548612"/>
                <a:gd name="connsiteX25" fmla="*/ 111078 w 1984271"/>
                <a:gd name="connsiteY25" fmla="*/ 1424434 h 2548612"/>
                <a:gd name="connsiteX26" fmla="*/ 15844 w 1984271"/>
                <a:gd name="connsiteY26" fmla="*/ 1194702 h 2548612"/>
                <a:gd name="connsiteX27" fmla="*/ 248851 w 1984271"/>
                <a:gd name="connsiteY27" fmla="*/ 1129072 h 2548612"/>
                <a:gd name="connsiteX28" fmla="*/ 521206 w 1984271"/>
                <a:gd name="connsiteY28" fmla="*/ 1295432 h 2548612"/>
                <a:gd name="connsiteX29" fmla="*/ 659972 w 1984271"/>
                <a:gd name="connsiteY29" fmla="*/ 1269367 h 2548612"/>
                <a:gd name="connsiteX30" fmla="*/ 457061 w 1984271"/>
                <a:gd name="connsiteY30" fmla="*/ 340024 h 2548612"/>
                <a:gd name="connsiteX31" fmla="*/ 503148 w 1984271"/>
                <a:gd name="connsiteY31" fmla="*/ 197683 h 2548612"/>
                <a:gd name="connsiteX32" fmla="*/ 551031 w 1984271"/>
                <a:gd name="connsiteY32" fmla="*/ 173271 h 2548612"/>
                <a:gd name="connsiteX33" fmla="*/ 717783 w 1984271"/>
                <a:gd name="connsiteY33" fmla="*/ 267245 h 2548612"/>
                <a:gd name="connsiteX34" fmla="*/ 915094 w 1984271"/>
                <a:gd name="connsiteY34" fmla="*/ 974058 h 2548612"/>
                <a:gd name="connsiteX35" fmla="*/ 951240 w 1984271"/>
                <a:gd name="connsiteY35" fmla="*/ 973680 h 2548612"/>
                <a:gd name="connsiteX36" fmla="*/ 942512 w 1984271"/>
                <a:gd name="connsiteY36" fmla="*/ 136757 h 2548612"/>
                <a:gd name="connsiteX37" fmla="*/ 1076440 w 1984271"/>
                <a:gd name="connsiteY37" fmla="*/ 7 h 2548612"/>
                <a:gd name="connsiteX0" fmla="*/ 1133761 w 1984271"/>
                <a:gd name="connsiteY0" fmla="*/ 2548612 h 2604425"/>
                <a:gd name="connsiteX1" fmla="*/ 862491 w 1984271"/>
                <a:gd name="connsiteY1" fmla="*/ 2467217 h 2604425"/>
                <a:gd name="connsiteX2" fmla="*/ 874684 w 1984271"/>
                <a:gd name="connsiteY2" fmla="*/ 2028808 h 2604425"/>
                <a:gd name="connsiteX3" fmla="*/ 778724 w 1984271"/>
                <a:gd name="connsiteY3" fmla="*/ 1983903 h 2604425"/>
                <a:gd name="connsiteX4" fmla="*/ 576484 w 1984271"/>
                <a:gd name="connsiteY4" fmla="*/ 1743459 h 2604425"/>
                <a:gd name="connsiteX5" fmla="*/ 111078 w 1984271"/>
                <a:gd name="connsiteY5" fmla="*/ 1424434 h 2604425"/>
                <a:gd name="connsiteX6" fmla="*/ 15844 w 1984271"/>
                <a:gd name="connsiteY6" fmla="*/ 1194702 h 2604425"/>
                <a:gd name="connsiteX7" fmla="*/ 248851 w 1984271"/>
                <a:gd name="connsiteY7" fmla="*/ 1129072 h 2604425"/>
                <a:gd name="connsiteX8" fmla="*/ 521206 w 1984271"/>
                <a:gd name="connsiteY8" fmla="*/ 1295432 h 2604425"/>
                <a:gd name="connsiteX9" fmla="*/ 659972 w 1984271"/>
                <a:gd name="connsiteY9" fmla="*/ 1269367 h 2604425"/>
                <a:gd name="connsiteX10" fmla="*/ 457061 w 1984271"/>
                <a:gd name="connsiteY10" fmla="*/ 340024 h 2604425"/>
                <a:gd name="connsiteX11" fmla="*/ 503148 w 1984271"/>
                <a:gd name="connsiteY11" fmla="*/ 197683 h 2604425"/>
                <a:gd name="connsiteX12" fmla="*/ 551031 w 1984271"/>
                <a:gd name="connsiteY12" fmla="*/ 173271 h 2604425"/>
                <a:gd name="connsiteX13" fmla="*/ 717783 w 1984271"/>
                <a:gd name="connsiteY13" fmla="*/ 267245 h 2604425"/>
                <a:gd name="connsiteX14" fmla="*/ 915094 w 1984271"/>
                <a:gd name="connsiteY14" fmla="*/ 974058 h 2604425"/>
                <a:gd name="connsiteX15" fmla="*/ 951240 w 1984271"/>
                <a:gd name="connsiteY15" fmla="*/ 973680 h 2604425"/>
                <a:gd name="connsiteX16" fmla="*/ 942512 w 1984271"/>
                <a:gd name="connsiteY16" fmla="*/ 136757 h 2604425"/>
                <a:gd name="connsiteX17" fmla="*/ 1076440 w 1984271"/>
                <a:gd name="connsiteY17" fmla="*/ 7 h 2604425"/>
                <a:gd name="connsiteX18" fmla="*/ 1213189 w 1984271"/>
                <a:gd name="connsiteY18" fmla="*/ 133932 h 2604425"/>
                <a:gd name="connsiteX19" fmla="*/ 1221916 w 1984271"/>
                <a:gd name="connsiteY19" fmla="*/ 970859 h 2604425"/>
                <a:gd name="connsiteX20" fmla="*/ 1266780 w 1984271"/>
                <a:gd name="connsiteY20" fmla="*/ 970391 h 2604425"/>
                <a:gd name="connsiteX21" fmla="*/ 1449313 w 1984271"/>
                <a:gd name="connsiteY21" fmla="*/ 259616 h 2604425"/>
                <a:gd name="connsiteX22" fmla="*/ 1560395 w 1984271"/>
                <a:gd name="connsiteY22" fmla="*/ 159387 h 2604425"/>
                <a:gd name="connsiteX23" fmla="*/ 1614066 w 1984271"/>
                <a:gd name="connsiteY23" fmla="*/ 162191 h 2604425"/>
                <a:gd name="connsiteX24" fmla="*/ 1711491 w 1984271"/>
                <a:gd name="connsiteY24" fmla="*/ 326947 h 2604425"/>
                <a:gd name="connsiteX25" fmla="*/ 1528218 w 1984271"/>
                <a:gd name="connsiteY25" fmla="*/ 1040616 h 2604425"/>
                <a:gd name="connsiteX26" fmla="*/ 1559948 w 1984271"/>
                <a:gd name="connsiteY26" fmla="*/ 1066247 h 2604425"/>
                <a:gd name="connsiteX27" fmla="*/ 1791130 w 1984271"/>
                <a:gd name="connsiteY27" fmla="*/ 656004 h 2604425"/>
                <a:gd name="connsiteX28" fmla="*/ 1892735 w 1984271"/>
                <a:gd name="connsiteY28" fmla="*/ 604100 h 2604425"/>
                <a:gd name="connsiteX29" fmla="*/ 1931711 w 1984271"/>
                <a:gd name="connsiteY29" fmla="*/ 616758 h 2604425"/>
                <a:gd name="connsiteX30" fmla="*/ 1980453 w 1984271"/>
                <a:gd name="connsiteY30" fmla="*/ 678921 h 2604425"/>
                <a:gd name="connsiteX31" fmla="*/ 1970956 w 1984271"/>
                <a:gd name="connsiteY31" fmla="*/ 757338 h 2604425"/>
                <a:gd name="connsiteX32" fmla="*/ 1684871 w 1984271"/>
                <a:gd name="connsiteY32" fmla="*/ 1339483 h 2604425"/>
                <a:gd name="connsiteX33" fmla="*/ 1686726 w 1984271"/>
                <a:gd name="connsiteY33" fmla="*/ 1517300 h 2604425"/>
                <a:gd name="connsiteX34" fmla="*/ 1448462 w 1984271"/>
                <a:gd name="connsiteY34" fmla="*/ 1976919 h 2604425"/>
                <a:gd name="connsiteX35" fmla="*/ 1363775 w 1984271"/>
                <a:gd name="connsiteY35" fmla="*/ 2024034 h 2604425"/>
                <a:gd name="connsiteX36" fmla="*/ 1397674 w 1984271"/>
                <a:gd name="connsiteY36" fmla="*/ 2467217 h 2604425"/>
                <a:gd name="connsiteX37" fmla="*/ 1189574 w 1984271"/>
                <a:gd name="connsiteY37" fmla="*/ 2604425 h 2604425"/>
                <a:gd name="connsiteX0" fmla="*/ 862491 w 1984271"/>
                <a:gd name="connsiteY0" fmla="*/ 2467217 h 2604425"/>
                <a:gd name="connsiteX1" fmla="*/ 874684 w 1984271"/>
                <a:gd name="connsiteY1" fmla="*/ 2028808 h 2604425"/>
                <a:gd name="connsiteX2" fmla="*/ 778724 w 1984271"/>
                <a:gd name="connsiteY2" fmla="*/ 1983903 h 2604425"/>
                <a:gd name="connsiteX3" fmla="*/ 576484 w 1984271"/>
                <a:gd name="connsiteY3" fmla="*/ 1743459 h 2604425"/>
                <a:gd name="connsiteX4" fmla="*/ 111078 w 1984271"/>
                <a:gd name="connsiteY4" fmla="*/ 1424434 h 2604425"/>
                <a:gd name="connsiteX5" fmla="*/ 15844 w 1984271"/>
                <a:gd name="connsiteY5" fmla="*/ 1194702 h 2604425"/>
                <a:gd name="connsiteX6" fmla="*/ 248851 w 1984271"/>
                <a:gd name="connsiteY6" fmla="*/ 1129072 h 2604425"/>
                <a:gd name="connsiteX7" fmla="*/ 521206 w 1984271"/>
                <a:gd name="connsiteY7" fmla="*/ 1295432 h 2604425"/>
                <a:gd name="connsiteX8" fmla="*/ 659972 w 1984271"/>
                <a:gd name="connsiteY8" fmla="*/ 1269367 h 2604425"/>
                <a:gd name="connsiteX9" fmla="*/ 457061 w 1984271"/>
                <a:gd name="connsiteY9" fmla="*/ 340024 h 2604425"/>
                <a:gd name="connsiteX10" fmla="*/ 503148 w 1984271"/>
                <a:gd name="connsiteY10" fmla="*/ 197683 h 2604425"/>
                <a:gd name="connsiteX11" fmla="*/ 551031 w 1984271"/>
                <a:gd name="connsiteY11" fmla="*/ 173271 h 2604425"/>
                <a:gd name="connsiteX12" fmla="*/ 717783 w 1984271"/>
                <a:gd name="connsiteY12" fmla="*/ 267245 h 2604425"/>
                <a:gd name="connsiteX13" fmla="*/ 915094 w 1984271"/>
                <a:gd name="connsiteY13" fmla="*/ 974058 h 2604425"/>
                <a:gd name="connsiteX14" fmla="*/ 951240 w 1984271"/>
                <a:gd name="connsiteY14" fmla="*/ 973680 h 2604425"/>
                <a:gd name="connsiteX15" fmla="*/ 942512 w 1984271"/>
                <a:gd name="connsiteY15" fmla="*/ 136757 h 2604425"/>
                <a:gd name="connsiteX16" fmla="*/ 1076440 w 1984271"/>
                <a:gd name="connsiteY16" fmla="*/ 7 h 2604425"/>
                <a:gd name="connsiteX17" fmla="*/ 1213189 w 1984271"/>
                <a:gd name="connsiteY17" fmla="*/ 133932 h 2604425"/>
                <a:gd name="connsiteX18" fmla="*/ 1221916 w 1984271"/>
                <a:gd name="connsiteY18" fmla="*/ 970859 h 2604425"/>
                <a:gd name="connsiteX19" fmla="*/ 1266780 w 1984271"/>
                <a:gd name="connsiteY19" fmla="*/ 970391 h 2604425"/>
                <a:gd name="connsiteX20" fmla="*/ 1449313 w 1984271"/>
                <a:gd name="connsiteY20" fmla="*/ 259616 h 2604425"/>
                <a:gd name="connsiteX21" fmla="*/ 1560395 w 1984271"/>
                <a:gd name="connsiteY21" fmla="*/ 159387 h 2604425"/>
                <a:gd name="connsiteX22" fmla="*/ 1614066 w 1984271"/>
                <a:gd name="connsiteY22" fmla="*/ 162191 h 2604425"/>
                <a:gd name="connsiteX23" fmla="*/ 1711491 w 1984271"/>
                <a:gd name="connsiteY23" fmla="*/ 326947 h 2604425"/>
                <a:gd name="connsiteX24" fmla="*/ 1528218 w 1984271"/>
                <a:gd name="connsiteY24" fmla="*/ 1040616 h 2604425"/>
                <a:gd name="connsiteX25" fmla="*/ 1559948 w 1984271"/>
                <a:gd name="connsiteY25" fmla="*/ 1066247 h 2604425"/>
                <a:gd name="connsiteX26" fmla="*/ 1791130 w 1984271"/>
                <a:gd name="connsiteY26" fmla="*/ 656004 h 2604425"/>
                <a:gd name="connsiteX27" fmla="*/ 1892735 w 1984271"/>
                <a:gd name="connsiteY27" fmla="*/ 604100 h 2604425"/>
                <a:gd name="connsiteX28" fmla="*/ 1931711 w 1984271"/>
                <a:gd name="connsiteY28" fmla="*/ 616758 h 2604425"/>
                <a:gd name="connsiteX29" fmla="*/ 1980453 w 1984271"/>
                <a:gd name="connsiteY29" fmla="*/ 678921 h 2604425"/>
                <a:gd name="connsiteX30" fmla="*/ 1970956 w 1984271"/>
                <a:gd name="connsiteY30" fmla="*/ 757338 h 2604425"/>
                <a:gd name="connsiteX31" fmla="*/ 1684871 w 1984271"/>
                <a:gd name="connsiteY31" fmla="*/ 1339483 h 2604425"/>
                <a:gd name="connsiteX32" fmla="*/ 1686726 w 1984271"/>
                <a:gd name="connsiteY32" fmla="*/ 1517300 h 2604425"/>
                <a:gd name="connsiteX33" fmla="*/ 1448462 w 1984271"/>
                <a:gd name="connsiteY33" fmla="*/ 1976919 h 2604425"/>
                <a:gd name="connsiteX34" fmla="*/ 1363775 w 1984271"/>
                <a:gd name="connsiteY34" fmla="*/ 2024034 h 2604425"/>
                <a:gd name="connsiteX35" fmla="*/ 1397674 w 1984271"/>
                <a:gd name="connsiteY35" fmla="*/ 2467217 h 2604425"/>
                <a:gd name="connsiteX36" fmla="*/ 1189574 w 1984271"/>
                <a:gd name="connsiteY36" fmla="*/ 2604425 h 2604425"/>
                <a:gd name="connsiteX0" fmla="*/ 862491 w 1984271"/>
                <a:gd name="connsiteY0" fmla="*/ 2467217 h 2467217"/>
                <a:gd name="connsiteX1" fmla="*/ 874684 w 1984271"/>
                <a:gd name="connsiteY1" fmla="*/ 2028808 h 2467217"/>
                <a:gd name="connsiteX2" fmla="*/ 778724 w 1984271"/>
                <a:gd name="connsiteY2" fmla="*/ 1983903 h 2467217"/>
                <a:gd name="connsiteX3" fmla="*/ 576484 w 1984271"/>
                <a:gd name="connsiteY3" fmla="*/ 1743459 h 2467217"/>
                <a:gd name="connsiteX4" fmla="*/ 111078 w 1984271"/>
                <a:gd name="connsiteY4" fmla="*/ 1424434 h 2467217"/>
                <a:gd name="connsiteX5" fmla="*/ 15844 w 1984271"/>
                <a:gd name="connsiteY5" fmla="*/ 1194702 h 2467217"/>
                <a:gd name="connsiteX6" fmla="*/ 248851 w 1984271"/>
                <a:gd name="connsiteY6" fmla="*/ 1129072 h 2467217"/>
                <a:gd name="connsiteX7" fmla="*/ 521206 w 1984271"/>
                <a:gd name="connsiteY7" fmla="*/ 1295432 h 2467217"/>
                <a:gd name="connsiteX8" fmla="*/ 659972 w 1984271"/>
                <a:gd name="connsiteY8" fmla="*/ 1269367 h 2467217"/>
                <a:gd name="connsiteX9" fmla="*/ 457061 w 1984271"/>
                <a:gd name="connsiteY9" fmla="*/ 340024 h 2467217"/>
                <a:gd name="connsiteX10" fmla="*/ 503148 w 1984271"/>
                <a:gd name="connsiteY10" fmla="*/ 197683 h 2467217"/>
                <a:gd name="connsiteX11" fmla="*/ 551031 w 1984271"/>
                <a:gd name="connsiteY11" fmla="*/ 173271 h 2467217"/>
                <a:gd name="connsiteX12" fmla="*/ 717783 w 1984271"/>
                <a:gd name="connsiteY12" fmla="*/ 267245 h 2467217"/>
                <a:gd name="connsiteX13" fmla="*/ 915094 w 1984271"/>
                <a:gd name="connsiteY13" fmla="*/ 974058 h 2467217"/>
                <a:gd name="connsiteX14" fmla="*/ 951240 w 1984271"/>
                <a:gd name="connsiteY14" fmla="*/ 973680 h 2467217"/>
                <a:gd name="connsiteX15" fmla="*/ 942512 w 1984271"/>
                <a:gd name="connsiteY15" fmla="*/ 136757 h 2467217"/>
                <a:gd name="connsiteX16" fmla="*/ 1076440 w 1984271"/>
                <a:gd name="connsiteY16" fmla="*/ 7 h 2467217"/>
                <a:gd name="connsiteX17" fmla="*/ 1213189 w 1984271"/>
                <a:gd name="connsiteY17" fmla="*/ 133932 h 2467217"/>
                <a:gd name="connsiteX18" fmla="*/ 1221916 w 1984271"/>
                <a:gd name="connsiteY18" fmla="*/ 970859 h 2467217"/>
                <a:gd name="connsiteX19" fmla="*/ 1266780 w 1984271"/>
                <a:gd name="connsiteY19" fmla="*/ 970391 h 2467217"/>
                <a:gd name="connsiteX20" fmla="*/ 1449313 w 1984271"/>
                <a:gd name="connsiteY20" fmla="*/ 259616 h 2467217"/>
                <a:gd name="connsiteX21" fmla="*/ 1560395 w 1984271"/>
                <a:gd name="connsiteY21" fmla="*/ 159387 h 2467217"/>
                <a:gd name="connsiteX22" fmla="*/ 1614066 w 1984271"/>
                <a:gd name="connsiteY22" fmla="*/ 162191 h 2467217"/>
                <a:gd name="connsiteX23" fmla="*/ 1711491 w 1984271"/>
                <a:gd name="connsiteY23" fmla="*/ 326947 h 2467217"/>
                <a:gd name="connsiteX24" fmla="*/ 1528218 w 1984271"/>
                <a:gd name="connsiteY24" fmla="*/ 1040616 h 2467217"/>
                <a:gd name="connsiteX25" fmla="*/ 1559948 w 1984271"/>
                <a:gd name="connsiteY25" fmla="*/ 1066247 h 2467217"/>
                <a:gd name="connsiteX26" fmla="*/ 1791130 w 1984271"/>
                <a:gd name="connsiteY26" fmla="*/ 656004 h 2467217"/>
                <a:gd name="connsiteX27" fmla="*/ 1892735 w 1984271"/>
                <a:gd name="connsiteY27" fmla="*/ 604100 h 2467217"/>
                <a:gd name="connsiteX28" fmla="*/ 1931711 w 1984271"/>
                <a:gd name="connsiteY28" fmla="*/ 616758 h 2467217"/>
                <a:gd name="connsiteX29" fmla="*/ 1980453 w 1984271"/>
                <a:gd name="connsiteY29" fmla="*/ 678921 h 2467217"/>
                <a:gd name="connsiteX30" fmla="*/ 1970956 w 1984271"/>
                <a:gd name="connsiteY30" fmla="*/ 757338 h 2467217"/>
                <a:gd name="connsiteX31" fmla="*/ 1684871 w 1984271"/>
                <a:gd name="connsiteY31" fmla="*/ 1339483 h 2467217"/>
                <a:gd name="connsiteX32" fmla="*/ 1686726 w 1984271"/>
                <a:gd name="connsiteY32" fmla="*/ 1517300 h 2467217"/>
                <a:gd name="connsiteX33" fmla="*/ 1448462 w 1984271"/>
                <a:gd name="connsiteY33" fmla="*/ 1976919 h 2467217"/>
                <a:gd name="connsiteX34" fmla="*/ 1363775 w 1984271"/>
                <a:gd name="connsiteY34" fmla="*/ 2024034 h 2467217"/>
                <a:gd name="connsiteX35" fmla="*/ 1397674 w 1984271"/>
                <a:gd name="connsiteY35" fmla="*/ 246721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1984271" h="2467217">
                  <a:moveTo>
                    <a:pt x="862491" y="2467217"/>
                  </a:move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cubicBezTo>
                    <a:pt x="948331" y="694706"/>
                    <a:pt x="945421" y="415731"/>
                    <a:pt x="942512" y="136757"/>
                  </a:cubicBezTo>
                  <a:cubicBezTo>
                    <a:pt x="941734" y="62013"/>
                    <a:pt x="1001695" y="787"/>
                    <a:pt x="1076440" y="7"/>
                  </a:cubicBez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cubicBezTo>
                    <a:pt x="1685489" y="1398755"/>
                    <a:pt x="1686108" y="1458028"/>
                    <a:pt x="1686726" y="1517300"/>
                  </a:cubicBez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5628446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F853FC58-5B81-4AD0-0264-F77ADFD85BA4}"/>
              </a:ext>
            </a:extLst>
          </p:cNvPr>
          <p:cNvSpPr/>
          <p:nvPr/>
        </p:nvSpPr>
        <p:spPr>
          <a:xfrm>
            <a:off x="2663915" y="65315"/>
            <a:ext cx="4120933" cy="9775372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67E04E9-5B0B-C475-DE9E-EAABE7E4FFF0}"/>
              </a:ext>
            </a:extLst>
          </p:cNvPr>
          <p:cNvSpPr txBox="1"/>
          <p:nvPr/>
        </p:nvSpPr>
        <p:spPr>
          <a:xfrm rot="5400000">
            <a:off x="221623" y="3321396"/>
            <a:ext cx="9084440" cy="320974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指や手を</a:t>
            </a:r>
            <a:endParaRPr lang="en-US" altLang="ja-JP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 algn="l"/>
            <a:r>
              <a:rPr lang="ja-JP" altLang="en-US" sz="8800" dirty="0">
                <a:ln w="38100">
                  <a:noFill/>
                </a:ln>
                <a:effectLst/>
              </a:rPr>
              <a:t>挟まれないように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pPr algn="l"/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ご注意下さい</a:t>
            </a: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9B6299FB-B409-D748-7B64-8F9BA372A361}"/>
              </a:ext>
            </a:extLst>
          </p:cNvPr>
          <p:cNvGrpSpPr/>
          <p:nvPr/>
        </p:nvGrpSpPr>
        <p:grpSpPr>
          <a:xfrm flipH="1">
            <a:off x="272866" y="384049"/>
            <a:ext cx="2114462" cy="1395155"/>
            <a:chOff x="-2200021" y="3638360"/>
            <a:chExt cx="2393292" cy="1579132"/>
          </a:xfrm>
        </p:grpSpPr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6C0C24CA-E765-684A-9EB4-257EFB528E81}"/>
                </a:ext>
              </a:extLst>
            </p:cNvPr>
            <p:cNvSpPr/>
            <p:nvPr/>
          </p:nvSpPr>
          <p:spPr>
            <a:xfrm rot="5400000">
              <a:off x="-1751166" y="3229009"/>
              <a:ext cx="1495582" cy="2393292"/>
            </a:xfrm>
            <a:custGeom>
              <a:avLst/>
              <a:gdLst>
                <a:gd name="connsiteX0" fmla="*/ 0 w 1495582"/>
                <a:gd name="connsiteY0" fmla="*/ 1492014 h 2393293"/>
                <a:gd name="connsiteX1" fmla="*/ 205889 w 1495582"/>
                <a:gd name="connsiteY1" fmla="*/ 1248363 h 2393293"/>
                <a:gd name="connsiteX2" fmla="*/ 216823 w 1495582"/>
                <a:gd name="connsiteY2" fmla="*/ 183897 h 2393293"/>
                <a:gd name="connsiteX3" fmla="*/ 329139 w 1495582"/>
                <a:gd name="connsiteY3" fmla="*/ 14452 h 2393293"/>
                <a:gd name="connsiteX4" fmla="*/ 400720 w 1495582"/>
                <a:gd name="connsiteY4" fmla="*/ 0 h 2393293"/>
                <a:gd name="connsiteX5" fmla="*/ 472300 w 1495582"/>
                <a:gd name="connsiteY5" fmla="*/ 14452 h 2393293"/>
                <a:gd name="connsiteX6" fmla="*/ 584616 w 1495582"/>
                <a:gd name="connsiteY6" fmla="*/ 183897 h 2393293"/>
                <a:gd name="connsiteX7" fmla="*/ 584616 w 1495582"/>
                <a:gd name="connsiteY7" fmla="*/ 961710 h 2393293"/>
                <a:gd name="connsiteX8" fmla="*/ 667631 w 1495582"/>
                <a:gd name="connsiteY8" fmla="*/ 944950 h 2393293"/>
                <a:gd name="connsiteX9" fmla="*/ 1038178 w 1495582"/>
                <a:gd name="connsiteY9" fmla="*/ 944950 h 2393293"/>
                <a:gd name="connsiteX10" fmla="*/ 1495582 w 1495582"/>
                <a:gd name="connsiteY10" fmla="*/ 1402354 h 2393293"/>
                <a:gd name="connsiteX11" fmla="*/ 1495582 w 1495582"/>
                <a:gd name="connsiteY11" fmla="*/ 1677246 h 2393293"/>
                <a:gd name="connsiteX12" fmla="*/ 1216220 w 1495582"/>
                <a:gd name="connsiteY12" fmla="*/ 2098705 h 2393293"/>
                <a:gd name="connsiteX13" fmla="*/ 1163911 w 1495582"/>
                <a:gd name="connsiteY13" fmla="*/ 2114943 h 2393293"/>
                <a:gd name="connsiteX14" fmla="*/ 1205240 w 1495582"/>
                <a:gd name="connsiteY14" fmla="*/ 2393293 h 2393293"/>
                <a:gd name="connsiteX15" fmla="*/ 454190 w 1495582"/>
                <a:gd name="connsiteY15" fmla="*/ 2393293 h 2393293"/>
                <a:gd name="connsiteX16" fmla="*/ 497563 w 1495582"/>
                <a:gd name="connsiteY16" fmla="*/ 2101181 h 2393293"/>
                <a:gd name="connsiteX17" fmla="*/ 489588 w 1495582"/>
                <a:gd name="connsiteY17" fmla="*/ 2098705 h 2393293"/>
                <a:gd name="connsiteX18" fmla="*/ 210226 w 1495582"/>
                <a:gd name="connsiteY18" fmla="*/ 1677246 h 2393293"/>
                <a:gd name="connsiteX19" fmla="*/ 210226 w 1495582"/>
                <a:gd name="connsiteY19" fmla="*/ 1614321 h 2393293"/>
                <a:gd name="connsiteX20" fmla="*/ 0 w 1495582"/>
                <a:gd name="connsiteY20" fmla="*/ 1492014 h 2393293"/>
                <a:gd name="connsiteX0" fmla="*/ 0 w 1495582"/>
                <a:gd name="connsiteY0" fmla="*/ 1492014 h 2564797"/>
                <a:gd name="connsiteX1" fmla="*/ 205889 w 1495582"/>
                <a:gd name="connsiteY1" fmla="*/ 1248363 h 2564797"/>
                <a:gd name="connsiteX2" fmla="*/ 216823 w 1495582"/>
                <a:gd name="connsiteY2" fmla="*/ 183897 h 2564797"/>
                <a:gd name="connsiteX3" fmla="*/ 329139 w 1495582"/>
                <a:gd name="connsiteY3" fmla="*/ 14452 h 2564797"/>
                <a:gd name="connsiteX4" fmla="*/ 400720 w 1495582"/>
                <a:gd name="connsiteY4" fmla="*/ 0 h 2564797"/>
                <a:gd name="connsiteX5" fmla="*/ 472300 w 1495582"/>
                <a:gd name="connsiteY5" fmla="*/ 14452 h 2564797"/>
                <a:gd name="connsiteX6" fmla="*/ 584616 w 1495582"/>
                <a:gd name="connsiteY6" fmla="*/ 183897 h 2564797"/>
                <a:gd name="connsiteX7" fmla="*/ 584616 w 1495582"/>
                <a:gd name="connsiteY7" fmla="*/ 961710 h 2564797"/>
                <a:gd name="connsiteX8" fmla="*/ 667631 w 1495582"/>
                <a:gd name="connsiteY8" fmla="*/ 944950 h 2564797"/>
                <a:gd name="connsiteX9" fmla="*/ 1038178 w 1495582"/>
                <a:gd name="connsiteY9" fmla="*/ 944950 h 2564797"/>
                <a:gd name="connsiteX10" fmla="*/ 1495582 w 1495582"/>
                <a:gd name="connsiteY10" fmla="*/ 1402354 h 2564797"/>
                <a:gd name="connsiteX11" fmla="*/ 1495582 w 1495582"/>
                <a:gd name="connsiteY11" fmla="*/ 1677246 h 2564797"/>
                <a:gd name="connsiteX12" fmla="*/ 1216220 w 1495582"/>
                <a:gd name="connsiteY12" fmla="*/ 2098705 h 2564797"/>
                <a:gd name="connsiteX13" fmla="*/ 1163911 w 1495582"/>
                <a:gd name="connsiteY13" fmla="*/ 2114943 h 2564797"/>
                <a:gd name="connsiteX14" fmla="*/ 1205240 w 1495582"/>
                <a:gd name="connsiteY14" fmla="*/ 2393293 h 2564797"/>
                <a:gd name="connsiteX15" fmla="*/ 790309 w 1495582"/>
                <a:gd name="connsiteY15" fmla="*/ 2564797 h 2564797"/>
                <a:gd name="connsiteX16" fmla="*/ 454190 w 1495582"/>
                <a:gd name="connsiteY16" fmla="*/ 2393293 h 2564797"/>
                <a:gd name="connsiteX17" fmla="*/ 497563 w 1495582"/>
                <a:gd name="connsiteY17" fmla="*/ 2101181 h 2564797"/>
                <a:gd name="connsiteX18" fmla="*/ 489588 w 1495582"/>
                <a:gd name="connsiteY18" fmla="*/ 2098705 h 2564797"/>
                <a:gd name="connsiteX19" fmla="*/ 210226 w 1495582"/>
                <a:gd name="connsiteY19" fmla="*/ 1677246 h 2564797"/>
                <a:gd name="connsiteX20" fmla="*/ 210226 w 1495582"/>
                <a:gd name="connsiteY20" fmla="*/ 1614321 h 2564797"/>
                <a:gd name="connsiteX21" fmla="*/ 0 w 1495582"/>
                <a:gd name="connsiteY21" fmla="*/ 1492014 h 2564797"/>
                <a:gd name="connsiteX0" fmla="*/ 790309 w 1495582"/>
                <a:gd name="connsiteY0" fmla="*/ 2564797 h 2687931"/>
                <a:gd name="connsiteX1" fmla="*/ 454190 w 1495582"/>
                <a:gd name="connsiteY1" fmla="*/ 2393293 h 2687931"/>
                <a:gd name="connsiteX2" fmla="*/ 497563 w 1495582"/>
                <a:gd name="connsiteY2" fmla="*/ 2101181 h 2687931"/>
                <a:gd name="connsiteX3" fmla="*/ 489588 w 1495582"/>
                <a:gd name="connsiteY3" fmla="*/ 2098705 h 2687931"/>
                <a:gd name="connsiteX4" fmla="*/ 210226 w 1495582"/>
                <a:gd name="connsiteY4" fmla="*/ 1677246 h 2687931"/>
                <a:gd name="connsiteX5" fmla="*/ 210226 w 1495582"/>
                <a:gd name="connsiteY5" fmla="*/ 1614321 h 2687931"/>
                <a:gd name="connsiteX6" fmla="*/ 0 w 1495582"/>
                <a:gd name="connsiteY6" fmla="*/ 1492014 h 2687931"/>
                <a:gd name="connsiteX7" fmla="*/ 205889 w 1495582"/>
                <a:gd name="connsiteY7" fmla="*/ 1248363 h 2687931"/>
                <a:gd name="connsiteX8" fmla="*/ 216823 w 1495582"/>
                <a:gd name="connsiteY8" fmla="*/ 183897 h 2687931"/>
                <a:gd name="connsiteX9" fmla="*/ 329139 w 1495582"/>
                <a:gd name="connsiteY9" fmla="*/ 14452 h 2687931"/>
                <a:gd name="connsiteX10" fmla="*/ 400720 w 1495582"/>
                <a:gd name="connsiteY10" fmla="*/ 0 h 2687931"/>
                <a:gd name="connsiteX11" fmla="*/ 472300 w 1495582"/>
                <a:gd name="connsiteY11" fmla="*/ 14452 h 2687931"/>
                <a:gd name="connsiteX12" fmla="*/ 584616 w 1495582"/>
                <a:gd name="connsiteY12" fmla="*/ 183897 h 2687931"/>
                <a:gd name="connsiteX13" fmla="*/ 584616 w 1495582"/>
                <a:gd name="connsiteY13" fmla="*/ 961710 h 2687931"/>
                <a:gd name="connsiteX14" fmla="*/ 667631 w 1495582"/>
                <a:gd name="connsiteY14" fmla="*/ 944950 h 2687931"/>
                <a:gd name="connsiteX15" fmla="*/ 1038178 w 1495582"/>
                <a:gd name="connsiteY15" fmla="*/ 944950 h 2687931"/>
                <a:gd name="connsiteX16" fmla="*/ 1495582 w 1495582"/>
                <a:gd name="connsiteY16" fmla="*/ 1402354 h 2687931"/>
                <a:gd name="connsiteX17" fmla="*/ 1495582 w 1495582"/>
                <a:gd name="connsiteY17" fmla="*/ 1677246 h 2687931"/>
                <a:gd name="connsiteX18" fmla="*/ 1216220 w 1495582"/>
                <a:gd name="connsiteY18" fmla="*/ 2098705 h 2687931"/>
                <a:gd name="connsiteX19" fmla="*/ 1163911 w 1495582"/>
                <a:gd name="connsiteY19" fmla="*/ 2114943 h 2687931"/>
                <a:gd name="connsiteX20" fmla="*/ 1205240 w 1495582"/>
                <a:gd name="connsiteY20" fmla="*/ 2393293 h 2687931"/>
                <a:gd name="connsiteX21" fmla="*/ 913443 w 1495582"/>
                <a:gd name="connsiteY21" fmla="*/ 2687931 h 2687931"/>
                <a:gd name="connsiteX0" fmla="*/ 454190 w 1495582"/>
                <a:gd name="connsiteY0" fmla="*/ 2393293 h 2687931"/>
                <a:gd name="connsiteX1" fmla="*/ 497563 w 1495582"/>
                <a:gd name="connsiteY1" fmla="*/ 2101181 h 2687931"/>
                <a:gd name="connsiteX2" fmla="*/ 489588 w 1495582"/>
                <a:gd name="connsiteY2" fmla="*/ 2098705 h 2687931"/>
                <a:gd name="connsiteX3" fmla="*/ 210226 w 1495582"/>
                <a:gd name="connsiteY3" fmla="*/ 1677246 h 2687931"/>
                <a:gd name="connsiteX4" fmla="*/ 210226 w 1495582"/>
                <a:gd name="connsiteY4" fmla="*/ 1614321 h 2687931"/>
                <a:gd name="connsiteX5" fmla="*/ 0 w 1495582"/>
                <a:gd name="connsiteY5" fmla="*/ 1492014 h 2687931"/>
                <a:gd name="connsiteX6" fmla="*/ 205889 w 1495582"/>
                <a:gd name="connsiteY6" fmla="*/ 1248363 h 2687931"/>
                <a:gd name="connsiteX7" fmla="*/ 216823 w 1495582"/>
                <a:gd name="connsiteY7" fmla="*/ 183897 h 2687931"/>
                <a:gd name="connsiteX8" fmla="*/ 329139 w 1495582"/>
                <a:gd name="connsiteY8" fmla="*/ 14452 h 2687931"/>
                <a:gd name="connsiteX9" fmla="*/ 400720 w 1495582"/>
                <a:gd name="connsiteY9" fmla="*/ 0 h 2687931"/>
                <a:gd name="connsiteX10" fmla="*/ 472300 w 1495582"/>
                <a:gd name="connsiteY10" fmla="*/ 14452 h 2687931"/>
                <a:gd name="connsiteX11" fmla="*/ 584616 w 1495582"/>
                <a:gd name="connsiteY11" fmla="*/ 183897 h 2687931"/>
                <a:gd name="connsiteX12" fmla="*/ 584616 w 1495582"/>
                <a:gd name="connsiteY12" fmla="*/ 961710 h 2687931"/>
                <a:gd name="connsiteX13" fmla="*/ 667631 w 1495582"/>
                <a:gd name="connsiteY13" fmla="*/ 944950 h 2687931"/>
                <a:gd name="connsiteX14" fmla="*/ 1038178 w 1495582"/>
                <a:gd name="connsiteY14" fmla="*/ 944950 h 2687931"/>
                <a:gd name="connsiteX15" fmla="*/ 1495582 w 1495582"/>
                <a:gd name="connsiteY15" fmla="*/ 1402354 h 2687931"/>
                <a:gd name="connsiteX16" fmla="*/ 1495582 w 1495582"/>
                <a:gd name="connsiteY16" fmla="*/ 1677246 h 2687931"/>
                <a:gd name="connsiteX17" fmla="*/ 1216220 w 1495582"/>
                <a:gd name="connsiteY17" fmla="*/ 2098705 h 2687931"/>
                <a:gd name="connsiteX18" fmla="*/ 1163911 w 1495582"/>
                <a:gd name="connsiteY18" fmla="*/ 2114943 h 2687931"/>
                <a:gd name="connsiteX19" fmla="*/ 1205240 w 1495582"/>
                <a:gd name="connsiteY19" fmla="*/ 2393293 h 2687931"/>
                <a:gd name="connsiteX20" fmla="*/ 913443 w 1495582"/>
                <a:gd name="connsiteY20" fmla="*/ 2687931 h 2687931"/>
                <a:gd name="connsiteX0" fmla="*/ 454190 w 1495582"/>
                <a:gd name="connsiteY0" fmla="*/ 2393293 h 2393292"/>
                <a:gd name="connsiteX1" fmla="*/ 497563 w 1495582"/>
                <a:gd name="connsiteY1" fmla="*/ 2101181 h 2393292"/>
                <a:gd name="connsiteX2" fmla="*/ 489588 w 1495582"/>
                <a:gd name="connsiteY2" fmla="*/ 2098705 h 2393292"/>
                <a:gd name="connsiteX3" fmla="*/ 210226 w 1495582"/>
                <a:gd name="connsiteY3" fmla="*/ 1677246 h 2393292"/>
                <a:gd name="connsiteX4" fmla="*/ 210226 w 1495582"/>
                <a:gd name="connsiteY4" fmla="*/ 1614321 h 2393292"/>
                <a:gd name="connsiteX5" fmla="*/ 0 w 1495582"/>
                <a:gd name="connsiteY5" fmla="*/ 1492014 h 2393292"/>
                <a:gd name="connsiteX6" fmla="*/ 205889 w 1495582"/>
                <a:gd name="connsiteY6" fmla="*/ 1248363 h 2393292"/>
                <a:gd name="connsiteX7" fmla="*/ 216823 w 1495582"/>
                <a:gd name="connsiteY7" fmla="*/ 183897 h 2393292"/>
                <a:gd name="connsiteX8" fmla="*/ 329139 w 1495582"/>
                <a:gd name="connsiteY8" fmla="*/ 14452 h 2393292"/>
                <a:gd name="connsiteX9" fmla="*/ 400720 w 1495582"/>
                <a:gd name="connsiteY9" fmla="*/ 0 h 2393292"/>
                <a:gd name="connsiteX10" fmla="*/ 472300 w 1495582"/>
                <a:gd name="connsiteY10" fmla="*/ 14452 h 2393292"/>
                <a:gd name="connsiteX11" fmla="*/ 584616 w 1495582"/>
                <a:gd name="connsiteY11" fmla="*/ 183897 h 2393292"/>
                <a:gd name="connsiteX12" fmla="*/ 584616 w 1495582"/>
                <a:gd name="connsiteY12" fmla="*/ 961710 h 2393292"/>
                <a:gd name="connsiteX13" fmla="*/ 667631 w 1495582"/>
                <a:gd name="connsiteY13" fmla="*/ 944950 h 2393292"/>
                <a:gd name="connsiteX14" fmla="*/ 1038178 w 1495582"/>
                <a:gd name="connsiteY14" fmla="*/ 944950 h 2393292"/>
                <a:gd name="connsiteX15" fmla="*/ 1495582 w 1495582"/>
                <a:gd name="connsiteY15" fmla="*/ 1402354 h 2393292"/>
                <a:gd name="connsiteX16" fmla="*/ 1495582 w 1495582"/>
                <a:gd name="connsiteY16" fmla="*/ 1677246 h 2393292"/>
                <a:gd name="connsiteX17" fmla="*/ 1216220 w 1495582"/>
                <a:gd name="connsiteY17" fmla="*/ 2098705 h 2393292"/>
                <a:gd name="connsiteX18" fmla="*/ 1163911 w 1495582"/>
                <a:gd name="connsiteY18" fmla="*/ 2114943 h 2393292"/>
                <a:gd name="connsiteX19" fmla="*/ 1205240 w 1495582"/>
                <a:gd name="connsiteY19" fmla="*/ 2393293 h 23932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495582" h="2393292">
                  <a:moveTo>
                    <a:pt x="454190" y="2393293"/>
                  </a:moveTo>
                  <a:lnTo>
                    <a:pt x="497563" y="2101181"/>
                  </a:lnTo>
                  <a:lnTo>
                    <a:pt x="489588" y="2098705"/>
                  </a:lnTo>
                  <a:cubicBezTo>
                    <a:pt x="325419" y="2029267"/>
                    <a:pt x="210226" y="1866709"/>
                    <a:pt x="210226" y="1677246"/>
                  </a:cubicBezTo>
                  <a:lnTo>
                    <a:pt x="210226" y="1614321"/>
                  </a:lnTo>
                  <a:cubicBezTo>
                    <a:pt x="140152" y="1573552"/>
                    <a:pt x="35747" y="1578212"/>
                    <a:pt x="0" y="1492014"/>
                  </a:cubicBezTo>
                  <a:cubicBezTo>
                    <a:pt x="121503" y="1258545"/>
                    <a:pt x="88040" y="1440688"/>
                    <a:pt x="205889" y="1248363"/>
                  </a:cubicBezTo>
                  <a:lnTo>
                    <a:pt x="216823" y="183897"/>
                  </a:lnTo>
                  <a:cubicBezTo>
                    <a:pt x="216823" y="107724"/>
                    <a:pt x="263135" y="42369"/>
                    <a:pt x="329139" y="14452"/>
                  </a:cubicBezTo>
                  <a:lnTo>
                    <a:pt x="400720" y="0"/>
                  </a:lnTo>
                  <a:lnTo>
                    <a:pt x="472300" y="14452"/>
                  </a:lnTo>
                  <a:cubicBezTo>
                    <a:pt x="538304" y="42369"/>
                    <a:pt x="584616" y="107724"/>
                    <a:pt x="584616" y="183897"/>
                  </a:cubicBezTo>
                  <a:lnTo>
                    <a:pt x="584616" y="961710"/>
                  </a:lnTo>
                  <a:lnTo>
                    <a:pt x="667631" y="944950"/>
                  </a:lnTo>
                  <a:lnTo>
                    <a:pt x="1038178" y="944950"/>
                  </a:lnTo>
                  <a:cubicBezTo>
                    <a:pt x="1290796" y="944950"/>
                    <a:pt x="1495582" y="1149736"/>
                    <a:pt x="1495582" y="1402354"/>
                  </a:cubicBezTo>
                  <a:lnTo>
                    <a:pt x="1495582" y="1677246"/>
                  </a:lnTo>
                  <a:cubicBezTo>
                    <a:pt x="1495582" y="1866709"/>
                    <a:pt x="1380390" y="2029267"/>
                    <a:pt x="1216220" y="2098705"/>
                  </a:cubicBezTo>
                  <a:lnTo>
                    <a:pt x="1163911" y="2114943"/>
                  </a:lnTo>
                  <a:lnTo>
                    <a:pt x="1205240" y="2393293"/>
                  </a:lnTo>
                </a:path>
              </a:pathLst>
            </a:cu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6" name="角丸四角形 105">
              <a:extLst>
                <a:ext uri="{FF2B5EF4-FFF2-40B4-BE49-F238E27FC236}">
                  <a16:creationId xmlns:a16="http://schemas.microsoft.com/office/drawing/2014/main" id="{178173E4-7A16-E418-628A-EE3D3C81DAC4}"/>
                </a:ext>
              </a:extLst>
            </p:cNvPr>
            <p:cNvSpPr/>
            <p:nvPr/>
          </p:nvSpPr>
          <p:spPr>
            <a:xfrm rot="10800000">
              <a:off x="-1393746" y="4225035"/>
              <a:ext cx="790213" cy="35307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7" name="角丸四角形 106">
              <a:extLst>
                <a:ext uri="{FF2B5EF4-FFF2-40B4-BE49-F238E27FC236}">
                  <a16:creationId xmlns:a16="http://schemas.microsoft.com/office/drawing/2014/main" id="{2629DCAB-D474-A2EF-9C88-80B3DFFCC66D}"/>
                </a:ext>
              </a:extLst>
            </p:cNvPr>
            <p:cNvSpPr/>
            <p:nvPr/>
          </p:nvSpPr>
          <p:spPr>
            <a:xfrm rot="10800000">
              <a:off x="-1393748" y="4578114"/>
              <a:ext cx="790213" cy="35307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8" name="角丸四角形 107">
              <a:extLst>
                <a:ext uri="{FF2B5EF4-FFF2-40B4-BE49-F238E27FC236}">
                  <a16:creationId xmlns:a16="http://schemas.microsoft.com/office/drawing/2014/main" id="{7A53C7AE-B61A-1D92-D31D-7908CC9916B7}"/>
                </a:ext>
              </a:extLst>
            </p:cNvPr>
            <p:cNvSpPr/>
            <p:nvPr/>
          </p:nvSpPr>
          <p:spPr>
            <a:xfrm rot="10800000">
              <a:off x="-1330284" y="4931193"/>
              <a:ext cx="692266" cy="28629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9" name="角丸四角形 104">
              <a:extLst>
                <a:ext uri="{FF2B5EF4-FFF2-40B4-BE49-F238E27FC236}">
                  <a16:creationId xmlns:a16="http://schemas.microsoft.com/office/drawing/2014/main" id="{D9220C8B-422A-2DFA-CCBE-2111FE020216}"/>
                </a:ext>
              </a:extLst>
            </p:cNvPr>
            <p:cNvSpPr/>
            <p:nvPr/>
          </p:nvSpPr>
          <p:spPr>
            <a:xfrm rot="3600000">
              <a:off x="-1612380" y="3805664"/>
              <a:ext cx="714508" cy="37989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82B796BB-9EFF-3B23-C8DF-848CAC60F9FA}"/>
              </a:ext>
            </a:extLst>
          </p:cNvPr>
          <p:cNvGrpSpPr/>
          <p:nvPr/>
        </p:nvGrpSpPr>
        <p:grpSpPr>
          <a:xfrm flipH="1">
            <a:off x="272866" y="4137901"/>
            <a:ext cx="2114462" cy="1395155"/>
            <a:chOff x="-2200021" y="3638360"/>
            <a:chExt cx="2393292" cy="1579132"/>
          </a:xfrm>
        </p:grpSpPr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B5424101-DD1B-FE3A-798E-37E3AAA36EE8}"/>
                </a:ext>
              </a:extLst>
            </p:cNvPr>
            <p:cNvSpPr/>
            <p:nvPr/>
          </p:nvSpPr>
          <p:spPr>
            <a:xfrm rot="5400000">
              <a:off x="-1751166" y="3229009"/>
              <a:ext cx="1495582" cy="2393292"/>
            </a:xfrm>
            <a:custGeom>
              <a:avLst/>
              <a:gdLst>
                <a:gd name="connsiteX0" fmla="*/ 0 w 1495582"/>
                <a:gd name="connsiteY0" fmla="*/ 1492014 h 2393293"/>
                <a:gd name="connsiteX1" fmla="*/ 205889 w 1495582"/>
                <a:gd name="connsiteY1" fmla="*/ 1248363 h 2393293"/>
                <a:gd name="connsiteX2" fmla="*/ 216823 w 1495582"/>
                <a:gd name="connsiteY2" fmla="*/ 183897 h 2393293"/>
                <a:gd name="connsiteX3" fmla="*/ 329139 w 1495582"/>
                <a:gd name="connsiteY3" fmla="*/ 14452 h 2393293"/>
                <a:gd name="connsiteX4" fmla="*/ 400720 w 1495582"/>
                <a:gd name="connsiteY4" fmla="*/ 0 h 2393293"/>
                <a:gd name="connsiteX5" fmla="*/ 472300 w 1495582"/>
                <a:gd name="connsiteY5" fmla="*/ 14452 h 2393293"/>
                <a:gd name="connsiteX6" fmla="*/ 584616 w 1495582"/>
                <a:gd name="connsiteY6" fmla="*/ 183897 h 2393293"/>
                <a:gd name="connsiteX7" fmla="*/ 584616 w 1495582"/>
                <a:gd name="connsiteY7" fmla="*/ 961710 h 2393293"/>
                <a:gd name="connsiteX8" fmla="*/ 667631 w 1495582"/>
                <a:gd name="connsiteY8" fmla="*/ 944950 h 2393293"/>
                <a:gd name="connsiteX9" fmla="*/ 1038178 w 1495582"/>
                <a:gd name="connsiteY9" fmla="*/ 944950 h 2393293"/>
                <a:gd name="connsiteX10" fmla="*/ 1495582 w 1495582"/>
                <a:gd name="connsiteY10" fmla="*/ 1402354 h 2393293"/>
                <a:gd name="connsiteX11" fmla="*/ 1495582 w 1495582"/>
                <a:gd name="connsiteY11" fmla="*/ 1677246 h 2393293"/>
                <a:gd name="connsiteX12" fmla="*/ 1216220 w 1495582"/>
                <a:gd name="connsiteY12" fmla="*/ 2098705 h 2393293"/>
                <a:gd name="connsiteX13" fmla="*/ 1163911 w 1495582"/>
                <a:gd name="connsiteY13" fmla="*/ 2114943 h 2393293"/>
                <a:gd name="connsiteX14" fmla="*/ 1205240 w 1495582"/>
                <a:gd name="connsiteY14" fmla="*/ 2393293 h 2393293"/>
                <a:gd name="connsiteX15" fmla="*/ 454190 w 1495582"/>
                <a:gd name="connsiteY15" fmla="*/ 2393293 h 2393293"/>
                <a:gd name="connsiteX16" fmla="*/ 497563 w 1495582"/>
                <a:gd name="connsiteY16" fmla="*/ 2101181 h 2393293"/>
                <a:gd name="connsiteX17" fmla="*/ 489588 w 1495582"/>
                <a:gd name="connsiteY17" fmla="*/ 2098705 h 2393293"/>
                <a:gd name="connsiteX18" fmla="*/ 210226 w 1495582"/>
                <a:gd name="connsiteY18" fmla="*/ 1677246 h 2393293"/>
                <a:gd name="connsiteX19" fmla="*/ 210226 w 1495582"/>
                <a:gd name="connsiteY19" fmla="*/ 1614321 h 2393293"/>
                <a:gd name="connsiteX20" fmla="*/ 0 w 1495582"/>
                <a:gd name="connsiteY20" fmla="*/ 1492014 h 2393293"/>
                <a:gd name="connsiteX0" fmla="*/ 0 w 1495582"/>
                <a:gd name="connsiteY0" fmla="*/ 1492014 h 2564797"/>
                <a:gd name="connsiteX1" fmla="*/ 205889 w 1495582"/>
                <a:gd name="connsiteY1" fmla="*/ 1248363 h 2564797"/>
                <a:gd name="connsiteX2" fmla="*/ 216823 w 1495582"/>
                <a:gd name="connsiteY2" fmla="*/ 183897 h 2564797"/>
                <a:gd name="connsiteX3" fmla="*/ 329139 w 1495582"/>
                <a:gd name="connsiteY3" fmla="*/ 14452 h 2564797"/>
                <a:gd name="connsiteX4" fmla="*/ 400720 w 1495582"/>
                <a:gd name="connsiteY4" fmla="*/ 0 h 2564797"/>
                <a:gd name="connsiteX5" fmla="*/ 472300 w 1495582"/>
                <a:gd name="connsiteY5" fmla="*/ 14452 h 2564797"/>
                <a:gd name="connsiteX6" fmla="*/ 584616 w 1495582"/>
                <a:gd name="connsiteY6" fmla="*/ 183897 h 2564797"/>
                <a:gd name="connsiteX7" fmla="*/ 584616 w 1495582"/>
                <a:gd name="connsiteY7" fmla="*/ 961710 h 2564797"/>
                <a:gd name="connsiteX8" fmla="*/ 667631 w 1495582"/>
                <a:gd name="connsiteY8" fmla="*/ 944950 h 2564797"/>
                <a:gd name="connsiteX9" fmla="*/ 1038178 w 1495582"/>
                <a:gd name="connsiteY9" fmla="*/ 944950 h 2564797"/>
                <a:gd name="connsiteX10" fmla="*/ 1495582 w 1495582"/>
                <a:gd name="connsiteY10" fmla="*/ 1402354 h 2564797"/>
                <a:gd name="connsiteX11" fmla="*/ 1495582 w 1495582"/>
                <a:gd name="connsiteY11" fmla="*/ 1677246 h 2564797"/>
                <a:gd name="connsiteX12" fmla="*/ 1216220 w 1495582"/>
                <a:gd name="connsiteY12" fmla="*/ 2098705 h 2564797"/>
                <a:gd name="connsiteX13" fmla="*/ 1163911 w 1495582"/>
                <a:gd name="connsiteY13" fmla="*/ 2114943 h 2564797"/>
                <a:gd name="connsiteX14" fmla="*/ 1205240 w 1495582"/>
                <a:gd name="connsiteY14" fmla="*/ 2393293 h 2564797"/>
                <a:gd name="connsiteX15" fmla="*/ 790309 w 1495582"/>
                <a:gd name="connsiteY15" fmla="*/ 2564797 h 2564797"/>
                <a:gd name="connsiteX16" fmla="*/ 454190 w 1495582"/>
                <a:gd name="connsiteY16" fmla="*/ 2393293 h 2564797"/>
                <a:gd name="connsiteX17" fmla="*/ 497563 w 1495582"/>
                <a:gd name="connsiteY17" fmla="*/ 2101181 h 2564797"/>
                <a:gd name="connsiteX18" fmla="*/ 489588 w 1495582"/>
                <a:gd name="connsiteY18" fmla="*/ 2098705 h 2564797"/>
                <a:gd name="connsiteX19" fmla="*/ 210226 w 1495582"/>
                <a:gd name="connsiteY19" fmla="*/ 1677246 h 2564797"/>
                <a:gd name="connsiteX20" fmla="*/ 210226 w 1495582"/>
                <a:gd name="connsiteY20" fmla="*/ 1614321 h 2564797"/>
                <a:gd name="connsiteX21" fmla="*/ 0 w 1495582"/>
                <a:gd name="connsiteY21" fmla="*/ 1492014 h 2564797"/>
                <a:gd name="connsiteX0" fmla="*/ 790309 w 1495582"/>
                <a:gd name="connsiteY0" fmla="*/ 2564797 h 2687931"/>
                <a:gd name="connsiteX1" fmla="*/ 454190 w 1495582"/>
                <a:gd name="connsiteY1" fmla="*/ 2393293 h 2687931"/>
                <a:gd name="connsiteX2" fmla="*/ 497563 w 1495582"/>
                <a:gd name="connsiteY2" fmla="*/ 2101181 h 2687931"/>
                <a:gd name="connsiteX3" fmla="*/ 489588 w 1495582"/>
                <a:gd name="connsiteY3" fmla="*/ 2098705 h 2687931"/>
                <a:gd name="connsiteX4" fmla="*/ 210226 w 1495582"/>
                <a:gd name="connsiteY4" fmla="*/ 1677246 h 2687931"/>
                <a:gd name="connsiteX5" fmla="*/ 210226 w 1495582"/>
                <a:gd name="connsiteY5" fmla="*/ 1614321 h 2687931"/>
                <a:gd name="connsiteX6" fmla="*/ 0 w 1495582"/>
                <a:gd name="connsiteY6" fmla="*/ 1492014 h 2687931"/>
                <a:gd name="connsiteX7" fmla="*/ 205889 w 1495582"/>
                <a:gd name="connsiteY7" fmla="*/ 1248363 h 2687931"/>
                <a:gd name="connsiteX8" fmla="*/ 216823 w 1495582"/>
                <a:gd name="connsiteY8" fmla="*/ 183897 h 2687931"/>
                <a:gd name="connsiteX9" fmla="*/ 329139 w 1495582"/>
                <a:gd name="connsiteY9" fmla="*/ 14452 h 2687931"/>
                <a:gd name="connsiteX10" fmla="*/ 400720 w 1495582"/>
                <a:gd name="connsiteY10" fmla="*/ 0 h 2687931"/>
                <a:gd name="connsiteX11" fmla="*/ 472300 w 1495582"/>
                <a:gd name="connsiteY11" fmla="*/ 14452 h 2687931"/>
                <a:gd name="connsiteX12" fmla="*/ 584616 w 1495582"/>
                <a:gd name="connsiteY12" fmla="*/ 183897 h 2687931"/>
                <a:gd name="connsiteX13" fmla="*/ 584616 w 1495582"/>
                <a:gd name="connsiteY13" fmla="*/ 961710 h 2687931"/>
                <a:gd name="connsiteX14" fmla="*/ 667631 w 1495582"/>
                <a:gd name="connsiteY14" fmla="*/ 944950 h 2687931"/>
                <a:gd name="connsiteX15" fmla="*/ 1038178 w 1495582"/>
                <a:gd name="connsiteY15" fmla="*/ 944950 h 2687931"/>
                <a:gd name="connsiteX16" fmla="*/ 1495582 w 1495582"/>
                <a:gd name="connsiteY16" fmla="*/ 1402354 h 2687931"/>
                <a:gd name="connsiteX17" fmla="*/ 1495582 w 1495582"/>
                <a:gd name="connsiteY17" fmla="*/ 1677246 h 2687931"/>
                <a:gd name="connsiteX18" fmla="*/ 1216220 w 1495582"/>
                <a:gd name="connsiteY18" fmla="*/ 2098705 h 2687931"/>
                <a:gd name="connsiteX19" fmla="*/ 1163911 w 1495582"/>
                <a:gd name="connsiteY19" fmla="*/ 2114943 h 2687931"/>
                <a:gd name="connsiteX20" fmla="*/ 1205240 w 1495582"/>
                <a:gd name="connsiteY20" fmla="*/ 2393293 h 2687931"/>
                <a:gd name="connsiteX21" fmla="*/ 913443 w 1495582"/>
                <a:gd name="connsiteY21" fmla="*/ 2687931 h 2687931"/>
                <a:gd name="connsiteX0" fmla="*/ 454190 w 1495582"/>
                <a:gd name="connsiteY0" fmla="*/ 2393293 h 2687931"/>
                <a:gd name="connsiteX1" fmla="*/ 497563 w 1495582"/>
                <a:gd name="connsiteY1" fmla="*/ 2101181 h 2687931"/>
                <a:gd name="connsiteX2" fmla="*/ 489588 w 1495582"/>
                <a:gd name="connsiteY2" fmla="*/ 2098705 h 2687931"/>
                <a:gd name="connsiteX3" fmla="*/ 210226 w 1495582"/>
                <a:gd name="connsiteY3" fmla="*/ 1677246 h 2687931"/>
                <a:gd name="connsiteX4" fmla="*/ 210226 w 1495582"/>
                <a:gd name="connsiteY4" fmla="*/ 1614321 h 2687931"/>
                <a:gd name="connsiteX5" fmla="*/ 0 w 1495582"/>
                <a:gd name="connsiteY5" fmla="*/ 1492014 h 2687931"/>
                <a:gd name="connsiteX6" fmla="*/ 205889 w 1495582"/>
                <a:gd name="connsiteY6" fmla="*/ 1248363 h 2687931"/>
                <a:gd name="connsiteX7" fmla="*/ 216823 w 1495582"/>
                <a:gd name="connsiteY7" fmla="*/ 183897 h 2687931"/>
                <a:gd name="connsiteX8" fmla="*/ 329139 w 1495582"/>
                <a:gd name="connsiteY8" fmla="*/ 14452 h 2687931"/>
                <a:gd name="connsiteX9" fmla="*/ 400720 w 1495582"/>
                <a:gd name="connsiteY9" fmla="*/ 0 h 2687931"/>
                <a:gd name="connsiteX10" fmla="*/ 472300 w 1495582"/>
                <a:gd name="connsiteY10" fmla="*/ 14452 h 2687931"/>
                <a:gd name="connsiteX11" fmla="*/ 584616 w 1495582"/>
                <a:gd name="connsiteY11" fmla="*/ 183897 h 2687931"/>
                <a:gd name="connsiteX12" fmla="*/ 584616 w 1495582"/>
                <a:gd name="connsiteY12" fmla="*/ 961710 h 2687931"/>
                <a:gd name="connsiteX13" fmla="*/ 667631 w 1495582"/>
                <a:gd name="connsiteY13" fmla="*/ 944950 h 2687931"/>
                <a:gd name="connsiteX14" fmla="*/ 1038178 w 1495582"/>
                <a:gd name="connsiteY14" fmla="*/ 944950 h 2687931"/>
                <a:gd name="connsiteX15" fmla="*/ 1495582 w 1495582"/>
                <a:gd name="connsiteY15" fmla="*/ 1402354 h 2687931"/>
                <a:gd name="connsiteX16" fmla="*/ 1495582 w 1495582"/>
                <a:gd name="connsiteY16" fmla="*/ 1677246 h 2687931"/>
                <a:gd name="connsiteX17" fmla="*/ 1216220 w 1495582"/>
                <a:gd name="connsiteY17" fmla="*/ 2098705 h 2687931"/>
                <a:gd name="connsiteX18" fmla="*/ 1163911 w 1495582"/>
                <a:gd name="connsiteY18" fmla="*/ 2114943 h 2687931"/>
                <a:gd name="connsiteX19" fmla="*/ 1205240 w 1495582"/>
                <a:gd name="connsiteY19" fmla="*/ 2393293 h 2687931"/>
                <a:gd name="connsiteX20" fmla="*/ 913443 w 1495582"/>
                <a:gd name="connsiteY20" fmla="*/ 2687931 h 2687931"/>
                <a:gd name="connsiteX0" fmla="*/ 454190 w 1495582"/>
                <a:gd name="connsiteY0" fmla="*/ 2393293 h 2393292"/>
                <a:gd name="connsiteX1" fmla="*/ 497563 w 1495582"/>
                <a:gd name="connsiteY1" fmla="*/ 2101181 h 2393292"/>
                <a:gd name="connsiteX2" fmla="*/ 489588 w 1495582"/>
                <a:gd name="connsiteY2" fmla="*/ 2098705 h 2393292"/>
                <a:gd name="connsiteX3" fmla="*/ 210226 w 1495582"/>
                <a:gd name="connsiteY3" fmla="*/ 1677246 h 2393292"/>
                <a:gd name="connsiteX4" fmla="*/ 210226 w 1495582"/>
                <a:gd name="connsiteY4" fmla="*/ 1614321 h 2393292"/>
                <a:gd name="connsiteX5" fmla="*/ 0 w 1495582"/>
                <a:gd name="connsiteY5" fmla="*/ 1492014 h 2393292"/>
                <a:gd name="connsiteX6" fmla="*/ 205889 w 1495582"/>
                <a:gd name="connsiteY6" fmla="*/ 1248363 h 2393292"/>
                <a:gd name="connsiteX7" fmla="*/ 216823 w 1495582"/>
                <a:gd name="connsiteY7" fmla="*/ 183897 h 2393292"/>
                <a:gd name="connsiteX8" fmla="*/ 329139 w 1495582"/>
                <a:gd name="connsiteY8" fmla="*/ 14452 h 2393292"/>
                <a:gd name="connsiteX9" fmla="*/ 400720 w 1495582"/>
                <a:gd name="connsiteY9" fmla="*/ 0 h 2393292"/>
                <a:gd name="connsiteX10" fmla="*/ 472300 w 1495582"/>
                <a:gd name="connsiteY10" fmla="*/ 14452 h 2393292"/>
                <a:gd name="connsiteX11" fmla="*/ 584616 w 1495582"/>
                <a:gd name="connsiteY11" fmla="*/ 183897 h 2393292"/>
                <a:gd name="connsiteX12" fmla="*/ 584616 w 1495582"/>
                <a:gd name="connsiteY12" fmla="*/ 961710 h 2393292"/>
                <a:gd name="connsiteX13" fmla="*/ 667631 w 1495582"/>
                <a:gd name="connsiteY13" fmla="*/ 944950 h 2393292"/>
                <a:gd name="connsiteX14" fmla="*/ 1038178 w 1495582"/>
                <a:gd name="connsiteY14" fmla="*/ 944950 h 2393292"/>
                <a:gd name="connsiteX15" fmla="*/ 1495582 w 1495582"/>
                <a:gd name="connsiteY15" fmla="*/ 1402354 h 2393292"/>
                <a:gd name="connsiteX16" fmla="*/ 1495582 w 1495582"/>
                <a:gd name="connsiteY16" fmla="*/ 1677246 h 2393292"/>
                <a:gd name="connsiteX17" fmla="*/ 1216220 w 1495582"/>
                <a:gd name="connsiteY17" fmla="*/ 2098705 h 2393292"/>
                <a:gd name="connsiteX18" fmla="*/ 1163911 w 1495582"/>
                <a:gd name="connsiteY18" fmla="*/ 2114943 h 2393292"/>
                <a:gd name="connsiteX19" fmla="*/ 1205240 w 1495582"/>
                <a:gd name="connsiteY19" fmla="*/ 2393293 h 23932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495582" h="2393292">
                  <a:moveTo>
                    <a:pt x="454190" y="2393293"/>
                  </a:moveTo>
                  <a:lnTo>
                    <a:pt x="497563" y="2101181"/>
                  </a:lnTo>
                  <a:lnTo>
                    <a:pt x="489588" y="2098705"/>
                  </a:lnTo>
                  <a:cubicBezTo>
                    <a:pt x="325419" y="2029267"/>
                    <a:pt x="210226" y="1866709"/>
                    <a:pt x="210226" y="1677246"/>
                  </a:cubicBezTo>
                  <a:lnTo>
                    <a:pt x="210226" y="1614321"/>
                  </a:lnTo>
                  <a:cubicBezTo>
                    <a:pt x="140152" y="1573552"/>
                    <a:pt x="35747" y="1578212"/>
                    <a:pt x="0" y="1492014"/>
                  </a:cubicBezTo>
                  <a:cubicBezTo>
                    <a:pt x="121503" y="1258545"/>
                    <a:pt x="88040" y="1440688"/>
                    <a:pt x="205889" y="1248363"/>
                  </a:cubicBezTo>
                  <a:lnTo>
                    <a:pt x="216823" y="183897"/>
                  </a:lnTo>
                  <a:cubicBezTo>
                    <a:pt x="216823" y="107724"/>
                    <a:pt x="263135" y="42369"/>
                    <a:pt x="329139" y="14452"/>
                  </a:cubicBezTo>
                  <a:lnTo>
                    <a:pt x="400720" y="0"/>
                  </a:lnTo>
                  <a:lnTo>
                    <a:pt x="472300" y="14452"/>
                  </a:lnTo>
                  <a:cubicBezTo>
                    <a:pt x="538304" y="42369"/>
                    <a:pt x="584616" y="107724"/>
                    <a:pt x="584616" y="183897"/>
                  </a:cubicBezTo>
                  <a:lnTo>
                    <a:pt x="584616" y="961710"/>
                  </a:lnTo>
                  <a:lnTo>
                    <a:pt x="667631" y="944950"/>
                  </a:lnTo>
                  <a:lnTo>
                    <a:pt x="1038178" y="944950"/>
                  </a:lnTo>
                  <a:cubicBezTo>
                    <a:pt x="1290796" y="944950"/>
                    <a:pt x="1495582" y="1149736"/>
                    <a:pt x="1495582" y="1402354"/>
                  </a:cubicBezTo>
                  <a:lnTo>
                    <a:pt x="1495582" y="1677246"/>
                  </a:lnTo>
                  <a:cubicBezTo>
                    <a:pt x="1495582" y="1866709"/>
                    <a:pt x="1380390" y="2029267"/>
                    <a:pt x="1216220" y="2098705"/>
                  </a:cubicBezTo>
                  <a:lnTo>
                    <a:pt x="1163911" y="2114943"/>
                  </a:lnTo>
                  <a:lnTo>
                    <a:pt x="1205240" y="2393293"/>
                  </a:lnTo>
                </a:path>
              </a:pathLst>
            </a:cu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2" name="角丸四角形 105">
              <a:extLst>
                <a:ext uri="{FF2B5EF4-FFF2-40B4-BE49-F238E27FC236}">
                  <a16:creationId xmlns:a16="http://schemas.microsoft.com/office/drawing/2014/main" id="{1D663534-8691-F8DB-540D-14FC3EFDB48B}"/>
                </a:ext>
              </a:extLst>
            </p:cNvPr>
            <p:cNvSpPr/>
            <p:nvPr/>
          </p:nvSpPr>
          <p:spPr>
            <a:xfrm rot="10800000">
              <a:off x="-1393746" y="4225035"/>
              <a:ext cx="790213" cy="35307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3" name="角丸四角形 106">
              <a:extLst>
                <a:ext uri="{FF2B5EF4-FFF2-40B4-BE49-F238E27FC236}">
                  <a16:creationId xmlns:a16="http://schemas.microsoft.com/office/drawing/2014/main" id="{B26FB847-64AE-916E-CC8A-225320C4F33B}"/>
                </a:ext>
              </a:extLst>
            </p:cNvPr>
            <p:cNvSpPr/>
            <p:nvPr/>
          </p:nvSpPr>
          <p:spPr>
            <a:xfrm rot="10800000">
              <a:off x="-1393748" y="4578114"/>
              <a:ext cx="790213" cy="35307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4" name="角丸四角形 107">
              <a:extLst>
                <a:ext uri="{FF2B5EF4-FFF2-40B4-BE49-F238E27FC236}">
                  <a16:creationId xmlns:a16="http://schemas.microsoft.com/office/drawing/2014/main" id="{1F7A2D22-9729-A6CB-B282-6665FF84F7F0}"/>
                </a:ext>
              </a:extLst>
            </p:cNvPr>
            <p:cNvSpPr/>
            <p:nvPr/>
          </p:nvSpPr>
          <p:spPr>
            <a:xfrm rot="10800000">
              <a:off x="-1330284" y="4931193"/>
              <a:ext cx="692266" cy="28629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5" name="角丸四角形 104">
              <a:extLst>
                <a:ext uri="{FF2B5EF4-FFF2-40B4-BE49-F238E27FC236}">
                  <a16:creationId xmlns:a16="http://schemas.microsoft.com/office/drawing/2014/main" id="{D29FF80F-051E-DC4A-0E23-9130057A6C85}"/>
                </a:ext>
              </a:extLst>
            </p:cNvPr>
            <p:cNvSpPr/>
            <p:nvPr/>
          </p:nvSpPr>
          <p:spPr>
            <a:xfrm rot="3600000">
              <a:off x="-1612380" y="3805664"/>
              <a:ext cx="714508" cy="37989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179DBA0C-1FDA-C808-AB08-61EB3AAED778}"/>
              </a:ext>
            </a:extLst>
          </p:cNvPr>
          <p:cNvGrpSpPr/>
          <p:nvPr/>
        </p:nvGrpSpPr>
        <p:grpSpPr>
          <a:xfrm flipH="1">
            <a:off x="272866" y="7891754"/>
            <a:ext cx="2114462" cy="1395155"/>
            <a:chOff x="-2200021" y="3638360"/>
            <a:chExt cx="2393292" cy="1579132"/>
          </a:xfrm>
        </p:grpSpPr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005703D8-554F-0ABB-4415-D7ABF34C4CB9}"/>
                </a:ext>
              </a:extLst>
            </p:cNvPr>
            <p:cNvSpPr/>
            <p:nvPr/>
          </p:nvSpPr>
          <p:spPr>
            <a:xfrm rot="5400000">
              <a:off x="-1751166" y="3229009"/>
              <a:ext cx="1495582" cy="2393292"/>
            </a:xfrm>
            <a:custGeom>
              <a:avLst/>
              <a:gdLst>
                <a:gd name="connsiteX0" fmla="*/ 0 w 1495582"/>
                <a:gd name="connsiteY0" fmla="*/ 1492014 h 2393293"/>
                <a:gd name="connsiteX1" fmla="*/ 205889 w 1495582"/>
                <a:gd name="connsiteY1" fmla="*/ 1248363 h 2393293"/>
                <a:gd name="connsiteX2" fmla="*/ 216823 w 1495582"/>
                <a:gd name="connsiteY2" fmla="*/ 183897 h 2393293"/>
                <a:gd name="connsiteX3" fmla="*/ 329139 w 1495582"/>
                <a:gd name="connsiteY3" fmla="*/ 14452 h 2393293"/>
                <a:gd name="connsiteX4" fmla="*/ 400720 w 1495582"/>
                <a:gd name="connsiteY4" fmla="*/ 0 h 2393293"/>
                <a:gd name="connsiteX5" fmla="*/ 472300 w 1495582"/>
                <a:gd name="connsiteY5" fmla="*/ 14452 h 2393293"/>
                <a:gd name="connsiteX6" fmla="*/ 584616 w 1495582"/>
                <a:gd name="connsiteY6" fmla="*/ 183897 h 2393293"/>
                <a:gd name="connsiteX7" fmla="*/ 584616 w 1495582"/>
                <a:gd name="connsiteY7" fmla="*/ 961710 h 2393293"/>
                <a:gd name="connsiteX8" fmla="*/ 667631 w 1495582"/>
                <a:gd name="connsiteY8" fmla="*/ 944950 h 2393293"/>
                <a:gd name="connsiteX9" fmla="*/ 1038178 w 1495582"/>
                <a:gd name="connsiteY9" fmla="*/ 944950 h 2393293"/>
                <a:gd name="connsiteX10" fmla="*/ 1495582 w 1495582"/>
                <a:gd name="connsiteY10" fmla="*/ 1402354 h 2393293"/>
                <a:gd name="connsiteX11" fmla="*/ 1495582 w 1495582"/>
                <a:gd name="connsiteY11" fmla="*/ 1677246 h 2393293"/>
                <a:gd name="connsiteX12" fmla="*/ 1216220 w 1495582"/>
                <a:gd name="connsiteY12" fmla="*/ 2098705 h 2393293"/>
                <a:gd name="connsiteX13" fmla="*/ 1163911 w 1495582"/>
                <a:gd name="connsiteY13" fmla="*/ 2114943 h 2393293"/>
                <a:gd name="connsiteX14" fmla="*/ 1205240 w 1495582"/>
                <a:gd name="connsiteY14" fmla="*/ 2393293 h 2393293"/>
                <a:gd name="connsiteX15" fmla="*/ 454190 w 1495582"/>
                <a:gd name="connsiteY15" fmla="*/ 2393293 h 2393293"/>
                <a:gd name="connsiteX16" fmla="*/ 497563 w 1495582"/>
                <a:gd name="connsiteY16" fmla="*/ 2101181 h 2393293"/>
                <a:gd name="connsiteX17" fmla="*/ 489588 w 1495582"/>
                <a:gd name="connsiteY17" fmla="*/ 2098705 h 2393293"/>
                <a:gd name="connsiteX18" fmla="*/ 210226 w 1495582"/>
                <a:gd name="connsiteY18" fmla="*/ 1677246 h 2393293"/>
                <a:gd name="connsiteX19" fmla="*/ 210226 w 1495582"/>
                <a:gd name="connsiteY19" fmla="*/ 1614321 h 2393293"/>
                <a:gd name="connsiteX20" fmla="*/ 0 w 1495582"/>
                <a:gd name="connsiteY20" fmla="*/ 1492014 h 2393293"/>
                <a:gd name="connsiteX0" fmla="*/ 0 w 1495582"/>
                <a:gd name="connsiteY0" fmla="*/ 1492014 h 2564797"/>
                <a:gd name="connsiteX1" fmla="*/ 205889 w 1495582"/>
                <a:gd name="connsiteY1" fmla="*/ 1248363 h 2564797"/>
                <a:gd name="connsiteX2" fmla="*/ 216823 w 1495582"/>
                <a:gd name="connsiteY2" fmla="*/ 183897 h 2564797"/>
                <a:gd name="connsiteX3" fmla="*/ 329139 w 1495582"/>
                <a:gd name="connsiteY3" fmla="*/ 14452 h 2564797"/>
                <a:gd name="connsiteX4" fmla="*/ 400720 w 1495582"/>
                <a:gd name="connsiteY4" fmla="*/ 0 h 2564797"/>
                <a:gd name="connsiteX5" fmla="*/ 472300 w 1495582"/>
                <a:gd name="connsiteY5" fmla="*/ 14452 h 2564797"/>
                <a:gd name="connsiteX6" fmla="*/ 584616 w 1495582"/>
                <a:gd name="connsiteY6" fmla="*/ 183897 h 2564797"/>
                <a:gd name="connsiteX7" fmla="*/ 584616 w 1495582"/>
                <a:gd name="connsiteY7" fmla="*/ 961710 h 2564797"/>
                <a:gd name="connsiteX8" fmla="*/ 667631 w 1495582"/>
                <a:gd name="connsiteY8" fmla="*/ 944950 h 2564797"/>
                <a:gd name="connsiteX9" fmla="*/ 1038178 w 1495582"/>
                <a:gd name="connsiteY9" fmla="*/ 944950 h 2564797"/>
                <a:gd name="connsiteX10" fmla="*/ 1495582 w 1495582"/>
                <a:gd name="connsiteY10" fmla="*/ 1402354 h 2564797"/>
                <a:gd name="connsiteX11" fmla="*/ 1495582 w 1495582"/>
                <a:gd name="connsiteY11" fmla="*/ 1677246 h 2564797"/>
                <a:gd name="connsiteX12" fmla="*/ 1216220 w 1495582"/>
                <a:gd name="connsiteY12" fmla="*/ 2098705 h 2564797"/>
                <a:gd name="connsiteX13" fmla="*/ 1163911 w 1495582"/>
                <a:gd name="connsiteY13" fmla="*/ 2114943 h 2564797"/>
                <a:gd name="connsiteX14" fmla="*/ 1205240 w 1495582"/>
                <a:gd name="connsiteY14" fmla="*/ 2393293 h 2564797"/>
                <a:gd name="connsiteX15" fmla="*/ 790309 w 1495582"/>
                <a:gd name="connsiteY15" fmla="*/ 2564797 h 2564797"/>
                <a:gd name="connsiteX16" fmla="*/ 454190 w 1495582"/>
                <a:gd name="connsiteY16" fmla="*/ 2393293 h 2564797"/>
                <a:gd name="connsiteX17" fmla="*/ 497563 w 1495582"/>
                <a:gd name="connsiteY17" fmla="*/ 2101181 h 2564797"/>
                <a:gd name="connsiteX18" fmla="*/ 489588 w 1495582"/>
                <a:gd name="connsiteY18" fmla="*/ 2098705 h 2564797"/>
                <a:gd name="connsiteX19" fmla="*/ 210226 w 1495582"/>
                <a:gd name="connsiteY19" fmla="*/ 1677246 h 2564797"/>
                <a:gd name="connsiteX20" fmla="*/ 210226 w 1495582"/>
                <a:gd name="connsiteY20" fmla="*/ 1614321 h 2564797"/>
                <a:gd name="connsiteX21" fmla="*/ 0 w 1495582"/>
                <a:gd name="connsiteY21" fmla="*/ 1492014 h 2564797"/>
                <a:gd name="connsiteX0" fmla="*/ 790309 w 1495582"/>
                <a:gd name="connsiteY0" fmla="*/ 2564797 h 2687931"/>
                <a:gd name="connsiteX1" fmla="*/ 454190 w 1495582"/>
                <a:gd name="connsiteY1" fmla="*/ 2393293 h 2687931"/>
                <a:gd name="connsiteX2" fmla="*/ 497563 w 1495582"/>
                <a:gd name="connsiteY2" fmla="*/ 2101181 h 2687931"/>
                <a:gd name="connsiteX3" fmla="*/ 489588 w 1495582"/>
                <a:gd name="connsiteY3" fmla="*/ 2098705 h 2687931"/>
                <a:gd name="connsiteX4" fmla="*/ 210226 w 1495582"/>
                <a:gd name="connsiteY4" fmla="*/ 1677246 h 2687931"/>
                <a:gd name="connsiteX5" fmla="*/ 210226 w 1495582"/>
                <a:gd name="connsiteY5" fmla="*/ 1614321 h 2687931"/>
                <a:gd name="connsiteX6" fmla="*/ 0 w 1495582"/>
                <a:gd name="connsiteY6" fmla="*/ 1492014 h 2687931"/>
                <a:gd name="connsiteX7" fmla="*/ 205889 w 1495582"/>
                <a:gd name="connsiteY7" fmla="*/ 1248363 h 2687931"/>
                <a:gd name="connsiteX8" fmla="*/ 216823 w 1495582"/>
                <a:gd name="connsiteY8" fmla="*/ 183897 h 2687931"/>
                <a:gd name="connsiteX9" fmla="*/ 329139 w 1495582"/>
                <a:gd name="connsiteY9" fmla="*/ 14452 h 2687931"/>
                <a:gd name="connsiteX10" fmla="*/ 400720 w 1495582"/>
                <a:gd name="connsiteY10" fmla="*/ 0 h 2687931"/>
                <a:gd name="connsiteX11" fmla="*/ 472300 w 1495582"/>
                <a:gd name="connsiteY11" fmla="*/ 14452 h 2687931"/>
                <a:gd name="connsiteX12" fmla="*/ 584616 w 1495582"/>
                <a:gd name="connsiteY12" fmla="*/ 183897 h 2687931"/>
                <a:gd name="connsiteX13" fmla="*/ 584616 w 1495582"/>
                <a:gd name="connsiteY13" fmla="*/ 961710 h 2687931"/>
                <a:gd name="connsiteX14" fmla="*/ 667631 w 1495582"/>
                <a:gd name="connsiteY14" fmla="*/ 944950 h 2687931"/>
                <a:gd name="connsiteX15" fmla="*/ 1038178 w 1495582"/>
                <a:gd name="connsiteY15" fmla="*/ 944950 h 2687931"/>
                <a:gd name="connsiteX16" fmla="*/ 1495582 w 1495582"/>
                <a:gd name="connsiteY16" fmla="*/ 1402354 h 2687931"/>
                <a:gd name="connsiteX17" fmla="*/ 1495582 w 1495582"/>
                <a:gd name="connsiteY17" fmla="*/ 1677246 h 2687931"/>
                <a:gd name="connsiteX18" fmla="*/ 1216220 w 1495582"/>
                <a:gd name="connsiteY18" fmla="*/ 2098705 h 2687931"/>
                <a:gd name="connsiteX19" fmla="*/ 1163911 w 1495582"/>
                <a:gd name="connsiteY19" fmla="*/ 2114943 h 2687931"/>
                <a:gd name="connsiteX20" fmla="*/ 1205240 w 1495582"/>
                <a:gd name="connsiteY20" fmla="*/ 2393293 h 2687931"/>
                <a:gd name="connsiteX21" fmla="*/ 913443 w 1495582"/>
                <a:gd name="connsiteY21" fmla="*/ 2687931 h 2687931"/>
                <a:gd name="connsiteX0" fmla="*/ 454190 w 1495582"/>
                <a:gd name="connsiteY0" fmla="*/ 2393293 h 2687931"/>
                <a:gd name="connsiteX1" fmla="*/ 497563 w 1495582"/>
                <a:gd name="connsiteY1" fmla="*/ 2101181 h 2687931"/>
                <a:gd name="connsiteX2" fmla="*/ 489588 w 1495582"/>
                <a:gd name="connsiteY2" fmla="*/ 2098705 h 2687931"/>
                <a:gd name="connsiteX3" fmla="*/ 210226 w 1495582"/>
                <a:gd name="connsiteY3" fmla="*/ 1677246 h 2687931"/>
                <a:gd name="connsiteX4" fmla="*/ 210226 w 1495582"/>
                <a:gd name="connsiteY4" fmla="*/ 1614321 h 2687931"/>
                <a:gd name="connsiteX5" fmla="*/ 0 w 1495582"/>
                <a:gd name="connsiteY5" fmla="*/ 1492014 h 2687931"/>
                <a:gd name="connsiteX6" fmla="*/ 205889 w 1495582"/>
                <a:gd name="connsiteY6" fmla="*/ 1248363 h 2687931"/>
                <a:gd name="connsiteX7" fmla="*/ 216823 w 1495582"/>
                <a:gd name="connsiteY7" fmla="*/ 183897 h 2687931"/>
                <a:gd name="connsiteX8" fmla="*/ 329139 w 1495582"/>
                <a:gd name="connsiteY8" fmla="*/ 14452 h 2687931"/>
                <a:gd name="connsiteX9" fmla="*/ 400720 w 1495582"/>
                <a:gd name="connsiteY9" fmla="*/ 0 h 2687931"/>
                <a:gd name="connsiteX10" fmla="*/ 472300 w 1495582"/>
                <a:gd name="connsiteY10" fmla="*/ 14452 h 2687931"/>
                <a:gd name="connsiteX11" fmla="*/ 584616 w 1495582"/>
                <a:gd name="connsiteY11" fmla="*/ 183897 h 2687931"/>
                <a:gd name="connsiteX12" fmla="*/ 584616 w 1495582"/>
                <a:gd name="connsiteY12" fmla="*/ 961710 h 2687931"/>
                <a:gd name="connsiteX13" fmla="*/ 667631 w 1495582"/>
                <a:gd name="connsiteY13" fmla="*/ 944950 h 2687931"/>
                <a:gd name="connsiteX14" fmla="*/ 1038178 w 1495582"/>
                <a:gd name="connsiteY14" fmla="*/ 944950 h 2687931"/>
                <a:gd name="connsiteX15" fmla="*/ 1495582 w 1495582"/>
                <a:gd name="connsiteY15" fmla="*/ 1402354 h 2687931"/>
                <a:gd name="connsiteX16" fmla="*/ 1495582 w 1495582"/>
                <a:gd name="connsiteY16" fmla="*/ 1677246 h 2687931"/>
                <a:gd name="connsiteX17" fmla="*/ 1216220 w 1495582"/>
                <a:gd name="connsiteY17" fmla="*/ 2098705 h 2687931"/>
                <a:gd name="connsiteX18" fmla="*/ 1163911 w 1495582"/>
                <a:gd name="connsiteY18" fmla="*/ 2114943 h 2687931"/>
                <a:gd name="connsiteX19" fmla="*/ 1205240 w 1495582"/>
                <a:gd name="connsiteY19" fmla="*/ 2393293 h 2687931"/>
                <a:gd name="connsiteX20" fmla="*/ 913443 w 1495582"/>
                <a:gd name="connsiteY20" fmla="*/ 2687931 h 2687931"/>
                <a:gd name="connsiteX0" fmla="*/ 454190 w 1495582"/>
                <a:gd name="connsiteY0" fmla="*/ 2393293 h 2393292"/>
                <a:gd name="connsiteX1" fmla="*/ 497563 w 1495582"/>
                <a:gd name="connsiteY1" fmla="*/ 2101181 h 2393292"/>
                <a:gd name="connsiteX2" fmla="*/ 489588 w 1495582"/>
                <a:gd name="connsiteY2" fmla="*/ 2098705 h 2393292"/>
                <a:gd name="connsiteX3" fmla="*/ 210226 w 1495582"/>
                <a:gd name="connsiteY3" fmla="*/ 1677246 h 2393292"/>
                <a:gd name="connsiteX4" fmla="*/ 210226 w 1495582"/>
                <a:gd name="connsiteY4" fmla="*/ 1614321 h 2393292"/>
                <a:gd name="connsiteX5" fmla="*/ 0 w 1495582"/>
                <a:gd name="connsiteY5" fmla="*/ 1492014 h 2393292"/>
                <a:gd name="connsiteX6" fmla="*/ 205889 w 1495582"/>
                <a:gd name="connsiteY6" fmla="*/ 1248363 h 2393292"/>
                <a:gd name="connsiteX7" fmla="*/ 216823 w 1495582"/>
                <a:gd name="connsiteY7" fmla="*/ 183897 h 2393292"/>
                <a:gd name="connsiteX8" fmla="*/ 329139 w 1495582"/>
                <a:gd name="connsiteY8" fmla="*/ 14452 h 2393292"/>
                <a:gd name="connsiteX9" fmla="*/ 400720 w 1495582"/>
                <a:gd name="connsiteY9" fmla="*/ 0 h 2393292"/>
                <a:gd name="connsiteX10" fmla="*/ 472300 w 1495582"/>
                <a:gd name="connsiteY10" fmla="*/ 14452 h 2393292"/>
                <a:gd name="connsiteX11" fmla="*/ 584616 w 1495582"/>
                <a:gd name="connsiteY11" fmla="*/ 183897 h 2393292"/>
                <a:gd name="connsiteX12" fmla="*/ 584616 w 1495582"/>
                <a:gd name="connsiteY12" fmla="*/ 961710 h 2393292"/>
                <a:gd name="connsiteX13" fmla="*/ 667631 w 1495582"/>
                <a:gd name="connsiteY13" fmla="*/ 944950 h 2393292"/>
                <a:gd name="connsiteX14" fmla="*/ 1038178 w 1495582"/>
                <a:gd name="connsiteY14" fmla="*/ 944950 h 2393292"/>
                <a:gd name="connsiteX15" fmla="*/ 1495582 w 1495582"/>
                <a:gd name="connsiteY15" fmla="*/ 1402354 h 2393292"/>
                <a:gd name="connsiteX16" fmla="*/ 1495582 w 1495582"/>
                <a:gd name="connsiteY16" fmla="*/ 1677246 h 2393292"/>
                <a:gd name="connsiteX17" fmla="*/ 1216220 w 1495582"/>
                <a:gd name="connsiteY17" fmla="*/ 2098705 h 2393292"/>
                <a:gd name="connsiteX18" fmla="*/ 1163911 w 1495582"/>
                <a:gd name="connsiteY18" fmla="*/ 2114943 h 2393292"/>
                <a:gd name="connsiteX19" fmla="*/ 1205240 w 1495582"/>
                <a:gd name="connsiteY19" fmla="*/ 2393293 h 23932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495582" h="2393292">
                  <a:moveTo>
                    <a:pt x="454190" y="2393293"/>
                  </a:moveTo>
                  <a:lnTo>
                    <a:pt x="497563" y="2101181"/>
                  </a:lnTo>
                  <a:lnTo>
                    <a:pt x="489588" y="2098705"/>
                  </a:lnTo>
                  <a:cubicBezTo>
                    <a:pt x="325419" y="2029267"/>
                    <a:pt x="210226" y="1866709"/>
                    <a:pt x="210226" y="1677246"/>
                  </a:cubicBezTo>
                  <a:lnTo>
                    <a:pt x="210226" y="1614321"/>
                  </a:lnTo>
                  <a:cubicBezTo>
                    <a:pt x="140152" y="1573552"/>
                    <a:pt x="35747" y="1578212"/>
                    <a:pt x="0" y="1492014"/>
                  </a:cubicBezTo>
                  <a:cubicBezTo>
                    <a:pt x="121503" y="1258545"/>
                    <a:pt x="88040" y="1440688"/>
                    <a:pt x="205889" y="1248363"/>
                  </a:cubicBezTo>
                  <a:lnTo>
                    <a:pt x="216823" y="183897"/>
                  </a:lnTo>
                  <a:cubicBezTo>
                    <a:pt x="216823" y="107724"/>
                    <a:pt x="263135" y="42369"/>
                    <a:pt x="329139" y="14452"/>
                  </a:cubicBezTo>
                  <a:lnTo>
                    <a:pt x="400720" y="0"/>
                  </a:lnTo>
                  <a:lnTo>
                    <a:pt x="472300" y="14452"/>
                  </a:lnTo>
                  <a:cubicBezTo>
                    <a:pt x="538304" y="42369"/>
                    <a:pt x="584616" y="107724"/>
                    <a:pt x="584616" y="183897"/>
                  </a:cubicBezTo>
                  <a:lnTo>
                    <a:pt x="584616" y="961710"/>
                  </a:lnTo>
                  <a:lnTo>
                    <a:pt x="667631" y="944950"/>
                  </a:lnTo>
                  <a:lnTo>
                    <a:pt x="1038178" y="944950"/>
                  </a:lnTo>
                  <a:cubicBezTo>
                    <a:pt x="1290796" y="944950"/>
                    <a:pt x="1495582" y="1149736"/>
                    <a:pt x="1495582" y="1402354"/>
                  </a:cubicBezTo>
                  <a:lnTo>
                    <a:pt x="1495582" y="1677246"/>
                  </a:lnTo>
                  <a:cubicBezTo>
                    <a:pt x="1495582" y="1866709"/>
                    <a:pt x="1380390" y="2029267"/>
                    <a:pt x="1216220" y="2098705"/>
                  </a:cubicBezTo>
                  <a:lnTo>
                    <a:pt x="1163911" y="2114943"/>
                  </a:lnTo>
                  <a:lnTo>
                    <a:pt x="1205240" y="2393293"/>
                  </a:lnTo>
                </a:path>
              </a:pathLst>
            </a:cu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8" name="角丸四角形 105">
              <a:extLst>
                <a:ext uri="{FF2B5EF4-FFF2-40B4-BE49-F238E27FC236}">
                  <a16:creationId xmlns:a16="http://schemas.microsoft.com/office/drawing/2014/main" id="{6C689B4D-471C-62FB-D6C2-15A3637B6640}"/>
                </a:ext>
              </a:extLst>
            </p:cNvPr>
            <p:cNvSpPr/>
            <p:nvPr/>
          </p:nvSpPr>
          <p:spPr>
            <a:xfrm rot="10800000">
              <a:off x="-1393746" y="4225035"/>
              <a:ext cx="790213" cy="35307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9" name="角丸四角形 106">
              <a:extLst>
                <a:ext uri="{FF2B5EF4-FFF2-40B4-BE49-F238E27FC236}">
                  <a16:creationId xmlns:a16="http://schemas.microsoft.com/office/drawing/2014/main" id="{B0AFC4D1-6DDE-2513-11D3-08EB1A2849C7}"/>
                </a:ext>
              </a:extLst>
            </p:cNvPr>
            <p:cNvSpPr/>
            <p:nvPr/>
          </p:nvSpPr>
          <p:spPr>
            <a:xfrm rot="10800000">
              <a:off x="-1393748" y="4578114"/>
              <a:ext cx="790213" cy="35307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0" name="角丸四角形 107">
              <a:extLst>
                <a:ext uri="{FF2B5EF4-FFF2-40B4-BE49-F238E27FC236}">
                  <a16:creationId xmlns:a16="http://schemas.microsoft.com/office/drawing/2014/main" id="{F57D1287-0102-3C17-31A7-E94287135DDA}"/>
                </a:ext>
              </a:extLst>
            </p:cNvPr>
            <p:cNvSpPr/>
            <p:nvPr/>
          </p:nvSpPr>
          <p:spPr>
            <a:xfrm rot="10800000">
              <a:off x="-1330284" y="4931193"/>
              <a:ext cx="692266" cy="28629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1" name="角丸四角形 104">
              <a:extLst>
                <a:ext uri="{FF2B5EF4-FFF2-40B4-BE49-F238E27FC236}">
                  <a16:creationId xmlns:a16="http://schemas.microsoft.com/office/drawing/2014/main" id="{CB39019C-9D94-4421-05DA-F27D2E0D2554}"/>
                </a:ext>
              </a:extLst>
            </p:cNvPr>
            <p:cNvSpPr/>
            <p:nvPr/>
          </p:nvSpPr>
          <p:spPr>
            <a:xfrm rot="3600000">
              <a:off x="-1612380" y="3805664"/>
              <a:ext cx="714508" cy="379899"/>
            </a:xfrm>
            <a:prstGeom prst="roundRect">
              <a:avLst>
                <a:gd name="adj" fmla="val 50000"/>
              </a:avLst>
            </a:prstGeom>
            <a:solidFill>
              <a:srgbClr val="FFCC66"/>
            </a:solidFill>
            <a:ln w="571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sp>
        <p:nvSpPr>
          <p:cNvPr id="32" name="フリーフォーム: 図形 31">
            <a:extLst>
              <a:ext uri="{FF2B5EF4-FFF2-40B4-BE49-F238E27FC236}">
                <a16:creationId xmlns:a16="http://schemas.microsoft.com/office/drawing/2014/main" id="{ECF76C3E-7965-AC87-578D-A935A4C4F96D}"/>
              </a:ext>
            </a:extLst>
          </p:cNvPr>
          <p:cNvSpPr/>
          <p:nvPr/>
        </p:nvSpPr>
        <p:spPr bwMode="auto">
          <a:xfrm rot="16200000" flipH="1">
            <a:off x="478174" y="5626753"/>
            <a:ext cx="1793412" cy="2229905"/>
          </a:xfrm>
          <a:custGeom>
            <a:avLst/>
            <a:gdLst>
              <a:gd name="connsiteX0" fmla="*/ 1076440 w 1984271"/>
              <a:gd name="connsiteY0" fmla="*/ 7 h 2467217"/>
              <a:gd name="connsiteX1" fmla="*/ 1213189 w 1984271"/>
              <a:gd name="connsiteY1" fmla="*/ 133932 h 2467217"/>
              <a:gd name="connsiteX2" fmla="*/ 1221916 w 1984271"/>
              <a:gd name="connsiteY2" fmla="*/ 970859 h 2467217"/>
              <a:gd name="connsiteX3" fmla="*/ 1266780 w 1984271"/>
              <a:gd name="connsiteY3" fmla="*/ 970391 h 2467217"/>
              <a:gd name="connsiteX4" fmla="*/ 1449313 w 1984271"/>
              <a:gd name="connsiteY4" fmla="*/ 259616 h 2467217"/>
              <a:gd name="connsiteX5" fmla="*/ 1560395 w 1984271"/>
              <a:gd name="connsiteY5" fmla="*/ 159387 h 2467217"/>
              <a:gd name="connsiteX6" fmla="*/ 1614066 w 1984271"/>
              <a:gd name="connsiteY6" fmla="*/ 162191 h 2467217"/>
              <a:gd name="connsiteX7" fmla="*/ 1711491 w 1984271"/>
              <a:gd name="connsiteY7" fmla="*/ 326947 h 2467217"/>
              <a:gd name="connsiteX8" fmla="*/ 1528218 w 1984271"/>
              <a:gd name="connsiteY8" fmla="*/ 1040616 h 2467217"/>
              <a:gd name="connsiteX9" fmla="*/ 1559948 w 1984271"/>
              <a:gd name="connsiteY9" fmla="*/ 1066247 h 2467217"/>
              <a:gd name="connsiteX10" fmla="*/ 1791130 w 1984271"/>
              <a:gd name="connsiteY10" fmla="*/ 656004 h 2467217"/>
              <a:gd name="connsiteX11" fmla="*/ 1892735 w 1984271"/>
              <a:gd name="connsiteY11" fmla="*/ 604100 h 2467217"/>
              <a:gd name="connsiteX12" fmla="*/ 1931711 w 1984271"/>
              <a:gd name="connsiteY12" fmla="*/ 616758 h 2467217"/>
              <a:gd name="connsiteX13" fmla="*/ 1980453 w 1984271"/>
              <a:gd name="connsiteY13" fmla="*/ 678921 h 2467217"/>
              <a:gd name="connsiteX14" fmla="*/ 1970956 w 1984271"/>
              <a:gd name="connsiteY14" fmla="*/ 757338 h 2467217"/>
              <a:gd name="connsiteX15" fmla="*/ 1684871 w 1984271"/>
              <a:gd name="connsiteY15" fmla="*/ 1339483 h 2467217"/>
              <a:gd name="connsiteX16" fmla="*/ 1686726 w 1984271"/>
              <a:gd name="connsiteY16" fmla="*/ 1517300 h 2467217"/>
              <a:gd name="connsiteX17" fmla="*/ 1448462 w 1984271"/>
              <a:gd name="connsiteY17" fmla="*/ 1976919 h 2467217"/>
              <a:gd name="connsiteX18" fmla="*/ 1363775 w 1984271"/>
              <a:gd name="connsiteY18" fmla="*/ 2024034 h 2467217"/>
              <a:gd name="connsiteX19" fmla="*/ 1397674 w 1984271"/>
              <a:gd name="connsiteY19" fmla="*/ 2467217 h 2467217"/>
              <a:gd name="connsiteX20" fmla="*/ 862491 w 1984271"/>
              <a:gd name="connsiteY20" fmla="*/ 2467217 h 2467217"/>
              <a:gd name="connsiteX21" fmla="*/ 874684 w 1984271"/>
              <a:gd name="connsiteY21" fmla="*/ 2028808 h 2467217"/>
              <a:gd name="connsiteX22" fmla="*/ 778724 w 1984271"/>
              <a:gd name="connsiteY22" fmla="*/ 1983903 h 2467217"/>
              <a:gd name="connsiteX23" fmla="*/ 576484 w 1984271"/>
              <a:gd name="connsiteY23" fmla="*/ 1743459 h 2467217"/>
              <a:gd name="connsiteX24" fmla="*/ 111078 w 1984271"/>
              <a:gd name="connsiteY24" fmla="*/ 1424434 h 2467217"/>
              <a:gd name="connsiteX25" fmla="*/ 15844 w 1984271"/>
              <a:gd name="connsiteY25" fmla="*/ 1194702 h 2467217"/>
              <a:gd name="connsiteX26" fmla="*/ 248851 w 1984271"/>
              <a:gd name="connsiteY26" fmla="*/ 1129072 h 2467217"/>
              <a:gd name="connsiteX27" fmla="*/ 521206 w 1984271"/>
              <a:gd name="connsiteY27" fmla="*/ 1295432 h 2467217"/>
              <a:gd name="connsiteX28" fmla="*/ 659972 w 1984271"/>
              <a:gd name="connsiteY28" fmla="*/ 1269367 h 2467217"/>
              <a:gd name="connsiteX29" fmla="*/ 457061 w 1984271"/>
              <a:gd name="connsiteY29" fmla="*/ 340024 h 2467217"/>
              <a:gd name="connsiteX30" fmla="*/ 503148 w 1984271"/>
              <a:gd name="connsiteY30" fmla="*/ 197683 h 2467217"/>
              <a:gd name="connsiteX31" fmla="*/ 551031 w 1984271"/>
              <a:gd name="connsiteY31" fmla="*/ 173271 h 2467217"/>
              <a:gd name="connsiteX32" fmla="*/ 717783 w 1984271"/>
              <a:gd name="connsiteY32" fmla="*/ 267245 h 2467217"/>
              <a:gd name="connsiteX33" fmla="*/ 915094 w 1984271"/>
              <a:gd name="connsiteY33" fmla="*/ 974058 h 2467217"/>
              <a:gd name="connsiteX34" fmla="*/ 951240 w 1984271"/>
              <a:gd name="connsiteY34" fmla="*/ 973680 h 2467217"/>
              <a:gd name="connsiteX35" fmla="*/ 942512 w 1984271"/>
              <a:gd name="connsiteY35" fmla="*/ 136757 h 2467217"/>
              <a:gd name="connsiteX36" fmla="*/ 1076440 w 1984271"/>
              <a:gd name="connsiteY36" fmla="*/ 7 h 2467217"/>
              <a:gd name="connsiteX0" fmla="*/ 1076440 w 1984271"/>
              <a:gd name="connsiteY0" fmla="*/ 7 h 2548612"/>
              <a:gd name="connsiteX1" fmla="*/ 1213189 w 1984271"/>
              <a:gd name="connsiteY1" fmla="*/ 133932 h 2548612"/>
              <a:gd name="connsiteX2" fmla="*/ 1221916 w 1984271"/>
              <a:gd name="connsiteY2" fmla="*/ 970859 h 2548612"/>
              <a:gd name="connsiteX3" fmla="*/ 1266780 w 1984271"/>
              <a:gd name="connsiteY3" fmla="*/ 970391 h 2548612"/>
              <a:gd name="connsiteX4" fmla="*/ 1449313 w 1984271"/>
              <a:gd name="connsiteY4" fmla="*/ 259616 h 2548612"/>
              <a:gd name="connsiteX5" fmla="*/ 1560395 w 1984271"/>
              <a:gd name="connsiteY5" fmla="*/ 159387 h 2548612"/>
              <a:gd name="connsiteX6" fmla="*/ 1614066 w 1984271"/>
              <a:gd name="connsiteY6" fmla="*/ 162191 h 2548612"/>
              <a:gd name="connsiteX7" fmla="*/ 1711491 w 1984271"/>
              <a:gd name="connsiteY7" fmla="*/ 326947 h 2548612"/>
              <a:gd name="connsiteX8" fmla="*/ 1528218 w 1984271"/>
              <a:gd name="connsiteY8" fmla="*/ 1040616 h 2548612"/>
              <a:gd name="connsiteX9" fmla="*/ 1559948 w 1984271"/>
              <a:gd name="connsiteY9" fmla="*/ 1066247 h 2548612"/>
              <a:gd name="connsiteX10" fmla="*/ 1791130 w 1984271"/>
              <a:gd name="connsiteY10" fmla="*/ 656004 h 2548612"/>
              <a:gd name="connsiteX11" fmla="*/ 1892735 w 1984271"/>
              <a:gd name="connsiteY11" fmla="*/ 604100 h 2548612"/>
              <a:gd name="connsiteX12" fmla="*/ 1931711 w 1984271"/>
              <a:gd name="connsiteY12" fmla="*/ 616758 h 2548612"/>
              <a:gd name="connsiteX13" fmla="*/ 1980453 w 1984271"/>
              <a:gd name="connsiteY13" fmla="*/ 678921 h 2548612"/>
              <a:gd name="connsiteX14" fmla="*/ 1970956 w 1984271"/>
              <a:gd name="connsiteY14" fmla="*/ 757338 h 2548612"/>
              <a:gd name="connsiteX15" fmla="*/ 1684871 w 1984271"/>
              <a:gd name="connsiteY15" fmla="*/ 1339483 h 2548612"/>
              <a:gd name="connsiteX16" fmla="*/ 1686726 w 1984271"/>
              <a:gd name="connsiteY16" fmla="*/ 1517300 h 2548612"/>
              <a:gd name="connsiteX17" fmla="*/ 1448462 w 1984271"/>
              <a:gd name="connsiteY17" fmla="*/ 1976919 h 2548612"/>
              <a:gd name="connsiteX18" fmla="*/ 1363775 w 1984271"/>
              <a:gd name="connsiteY18" fmla="*/ 2024034 h 2548612"/>
              <a:gd name="connsiteX19" fmla="*/ 1397674 w 1984271"/>
              <a:gd name="connsiteY19" fmla="*/ 2467217 h 2548612"/>
              <a:gd name="connsiteX20" fmla="*/ 1133761 w 1984271"/>
              <a:gd name="connsiteY20" fmla="*/ 2548612 h 2548612"/>
              <a:gd name="connsiteX21" fmla="*/ 862491 w 1984271"/>
              <a:gd name="connsiteY21" fmla="*/ 2467217 h 2548612"/>
              <a:gd name="connsiteX22" fmla="*/ 874684 w 1984271"/>
              <a:gd name="connsiteY22" fmla="*/ 2028808 h 2548612"/>
              <a:gd name="connsiteX23" fmla="*/ 778724 w 1984271"/>
              <a:gd name="connsiteY23" fmla="*/ 1983903 h 2548612"/>
              <a:gd name="connsiteX24" fmla="*/ 576484 w 1984271"/>
              <a:gd name="connsiteY24" fmla="*/ 1743459 h 2548612"/>
              <a:gd name="connsiteX25" fmla="*/ 111078 w 1984271"/>
              <a:gd name="connsiteY25" fmla="*/ 1424434 h 2548612"/>
              <a:gd name="connsiteX26" fmla="*/ 15844 w 1984271"/>
              <a:gd name="connsiteY26" fmla="*/ 1194702 h 2548612"/>
              <a:gd name="connsiteX27" fmla="*/ 248851 w 1984271"/>
              <a:gd name="connsiteY27" fmla="*/ 1129072 h 2548612"/>
              <a:gd name="connsiteX28" fmla="*/ 521206 w 1984271"/>
              <a:gd name="connsiteY28" fmla="*/ 1295432 h 2548612"/>
              <a:gd name="connsiteX29" fmla="*/ 659972 w 1984271"/>
              <a:gd name="connsiteY29" fmla="*/ 1269367 h 2548612"/>
              <a:gd name="connsiteX30" fmla="*/ 457061 w 1984271"/>
              <a:gd name="connsiteY30" fmla="*/ 340024 h 2548612"/>
              <a:gd name="connsiteX31" fmla="*/ 503148 w 1984271"/>
              <a:gd name="connsiteY31" fmla="*/ 197683 h 2548612"/>
              <a:gd name="connsiteX32" fmla="*/ 551031 w 1984271"/>
              <a:gd name="connsiteY32" fmla="*/ 173271 h 2548612"/>
              <a:gd name="connsiteX33" fmla="*/ 717783 w 1984271"/>
              <a:gd name="connsiteY33" fmla="*/ 267245 h 2548612"/>
              <a:gd name="connsiteX34" fmla="*/ 915094 w 1984271"/>
              <a:gd name="connsiteY34" fmla="*/ 974058 h 2548612"/>
              <a:gd name="connsiteX35" fmla="*/ 951240 w 1984271"/>
              <a:gd name="connsiteY35" fmla="*/ 973680 h 2548612"/>
              <a:gd name="connsiteX36" fmla="*/ 942512 w 1984271"/>
              <a:gd name="connsiteY36" fmla="*/ 136757 h 2548612"/>
              <a:gd name="connsiteX37" fmla="*/ 1076440 w 1984271"/>
              <a:gd name="connsiteY37" fmla="*/ 7 h 2548612"/>
              <a:gd name="connsiteX0" fmla="*/ 1133761 w 1984271"/>
              <a:gd name="connsiteY0" fmla="*/ 2548612 h 2604425"/>
              <a:gd name="connsiteX1" fmla="*/ 862491 w 1984271"/>
              <a:gd name="connsiteY1" fmla="*/ 2467217 h 2604425"/>
              <a:gd name="connsiteX2" fmla="*/ 874684 w 1984271"/>
              <a:gd name="connsiteY2" fmla="*/ 2028808 h 2604425"/>
              <a:gd name="connsiteX3" fmla="*/ 778724 w 1984271"/>
              <a:gd name="connsiteY3" fmla="*/ 1983903 h 2604425"/>
              <a:gd name="connsiteX4" fmla="*/ 576484 w 1984271"/>
              <a:gd name="connsiteY4" fmla="*/ 1743459 h 2604425"/>
              <a:gd name="connsiteX5" fmla="*/ 111078 w 1984271"/>
              <a:gd name="connsiteY5" fmla="*/ 1424434 h 2604425"/>
              <a:gd name="connsiteX6" fmla="*/ 15844 w 1984271"/>
              <a:gd name="connsiteY6" fmla="*/ 1194702 h 2604425"/>
              <a:gd name="connsiteX7" fmla="*/ 248851 w 1984271"/>
              <a:gd name="connsiteY7" fmla="*/ 1129072 h 2604425"/>
              <a:gd name="connsiteX8" fmla="*/ 521206 w 1984271"/>
              <a:gd name="connsiteY8" fmla="*/ 1295432 h 2604425"/>
              <a:gd name="connsiteX9" fmla="*/ 659972 w 1984271"/>
              <a:gd name="connsiteY9" fmla="*/ 1269367 h 2604425"/>
              <a:gd name="connsiteX10" fmla="*/ 457061 w 1984271"/>
              <a:gd name="connsiteY10" fmla="*/ 340024 h 2604425"/>
              <a:gd name="connsiteX11" fmla="*/ 503148 w 1984271"/>
              <a:gd name="connsiteY11" fmla="*/ 197683 h 2604425"/>
              <a:gd name="connsiteX12" fmla="*/ 551031 w 1984271"/>
              <a:gd name="connsiteY12" fmla="*/ 173271 h 2604425"/>
              <a:gd name="connsiteX13" fmla="*/ 717783 w 1984271"/>
              <a:gd name="connsiteY13" fmla="*/ 267245 h 2604425"/>
              <a:gd name="connsiteX14" fmla="*/ 915094 w 1984271"/>
              <a:gd name="connsiteY14" fmla="*/ 974058 h 2604425"/>
              <a:gd name="connsiteX15" fmla="*/ 951240 w 1984271"/>
              <a:gd name="connsiteY15" fmla="*/ 973680 h 2604425"/>
              <a:gd name="connsiteX16" fmla="*/ 942512 w 1984271"/>
              <a:gd name="connsiteY16" fmla="*/ 136757 h 2604425"/>
              <a:gd name="connsiteX17" fmla="*/ 1076440 w 1984271"/>
              <a:gd name="connsiteY17" fmla="*/ 7 h 2604425"/>
              <a:gd name="connsiteX18" fmla="*/ 1213189 w 1984271"/>
              <a:gd name="connsiteY18" fmla="*/ 133932 h 2604425"/>
              <a:gd name="connsiteX19" fmla="*/ 1221916 w 1984271"/>
              <a:gd name="connsiteY19" fmla="*/ 970859 h 2604425"/>
              <a:gd name="connsiteX20" fmla="*/ 1266780 w 1984271"/>
              <a:gd name="connsiteY20" fmla="*/ 970391 h 2604425"/>
              <a:gd name="connsiteX21" fmla="*/ 1449313 w 1984271"/>
              <a:gd name="connsiteY21" fmla="*/ 259616 h 2604425"/>
              <a:gd name="connsiteX22" fmla="*/ 1560395 w 1984271"/>
              <a:gd name="connsiteY22" fmla="*/ 159387 h 2604425"/>
              <a:gd name="connsiteX23" fmla="*/ 1614066 w 1984271"/>
              <a:gd name="connsiteY23" fmla="*/ 162191 h 2604425"/>
              <a:gd name="connsiteX24" fmla="*/ 1711491 w 1984271"/>
              <a:gd name="connsiteY24" fmla="*/ 326947 h 2604425"/>
              <a:gd name="connsiteX25" fmla="*/ 1528218 w 1984271"/>
              <a:gd name="connsiteY25" fmla="*/ 1040616 h 2604425"/>
              <a:gd name="connsiteX26" fmla="*/ 1559948 w 1984271"/>
              <a:gd name="connsiteY26" fmla="*/ 1066247 h 2604425"/>
              <a:gd name="connsiteX27" fmla="*/ 1791130 w 1984271"/>
              <a:gd name="connsiteY27" fmla="*/ 656004 h 2604425"/>
              <a:gd name="connsiteX28" fmla="*/ 1892735 w 1984271"/>
              <a:gd name="connsiteY28" fmla="*/ 604100 h 2604425"/>
              <a:gd name="connsiteX29" fmla="*/ 1931711 w 1984271"/>
              <a:gd name="connsiteY29" fmla="*/ 616758 h 2604425"/>
              <a:gd name="connsiteX30" fmla="*/ 1980453 w 1984271"/>
              <a:gd name="connsiteY30" fmla="*/ 678921 h 2604425"/>
              <a:gd name="connsiteX31" fmla="*/ 1970956 w 1984271"/>
              <a:gd name="connsiteY31" fmla="*/ 757338 h 2604425"/>
              <a:gd name="connsiteX32" fmla="*/ 1684871 w 1984271"/>
              <a:gd name="connsiteY32" fmla="*/ 1339483 h 2604425"/>
              <a:gd name="connsiteX33" fmla="*/ 1686726 w 1984271"/>
              <a:gd name="connsiteY33" fmla="*/ 1517300 h 2604425"/>
              <a:gd name="connsiteX34" fmla="*/ 1448462 w 1984271"/>
              <a:gd name="connsiteY34" fmla="*/ 1976919 h 2604425"/>
              <a:gd name="connsiteX35" fmla="*/ 1363775 w 1984271"/>
              <a:gd name="connsiteY35" fmla="*/ 2024034 h 2604425"/>
              <a:gd name="connsiteX36" fmla="*/ 1397674 w 1984271"/>
              <a:gd name="connsiteY36" fmla="*/ 2467217 h 2604425"/>
              <a:gd name="connsiteX37" fmla="*/ 1189574 w 1984271"/>
              <a:gd name="connsiteY37" fmla="*/ 2604425 h 2604425"/>
              <a:gd name="connsiteX0" fmla="*/ 862491 w 1984271"/>
              <a:gd name="connsiteY0" fmla="*/ 2467217 h 2604425"/>
              <a:gd name="connsiteX1" fmla="*/ 874684 w 1984271"/>
              <a:gd name="connsiteY1" fmla="*/ 2028808 h 2604425"/>
              <a:gd name="connsiteX2" fmla="*/ 778724 w 1984271"/>
              <a:gd name="connsiteY2" fmla="*/ 1983903 h 2604425"/>
              <a:gd name="connsiteX3" fmla="*/ 576484 w 1984271"/>
              <a:gd name="connsiteY3" fmla="*/ 1743459 h 2604425"/>
              <a:gd name="connsiteX4" fmla="*/ 111078 w 1984271"/>
              <a:gd name="connsiteY4" fmla="*/ 1424434 h 2604425"/>
              <a:gd name="connsiteX5" fmla="*/ 15844 w 1984271"/>
              <a:gd name="connsiteY5" fmla="*/ 1194702 h 2604425"/>
              <a:gd name="connsiteX6" fmla="*/ 248851 w 1984271"/>
              <a:gd name="connsiteY6" fmla="*/ 1129072 h 2604425"/>
              <a:gd name="connsiteX7" fmla="*/ 521206 w 1984271"/>
              <a:gd name="connsiteY7" fmla="*/ 1295432 h 2604425"/>
              <a:gd name="connsiteX8" fmla="*/ 659972 w 1984271"/>
              <a:gd name="connsiteY8" fmla="*/ 1269367 h 2604425"/>
              <a:gd name="connsiteX9" fmla="*/ 457061 w 1984271"/>
              <a:gd name="connsiteY9" fmla="*/ 340024 h 2604425"/>
              <a:gd name="connsiteX10" fmla="*/ 503148 w 1984271"/>
              <a:gd name="connsiteY10" fmla="*/ 197683 h 2604425"/>
              <a:gd name="connsiteX11" fmla="*/ 551031 w 1984271"/>
              <a:gd name="connsiteY11" fmla="*/ 173271 h 2604425"/>
              <a:gd name="connsiteX12" fmla="*/ 717783 w 1984271"/>
              <a:gd name="connsiteY12" fmla="*/ 267245 h 2604425"/>
              <a:gd name="connsiteX13" fmla="*/ 915094 w 1984271"/>
              <a:gd name="connsiteY13" fmla="*/ 974058 h 2604425"/>
              <a:gd name="connsiteX14" fmla="*/ 951240 w 1984271"/>
              <a:gd name="connsiteY14" fmla="*/ 973680 h 2604425"/>
              <a:gd name="connsiteX15" fmla="*/ 942512 w 1984271"/>
              <a:gd name="connsiteY15" fmla="*/ 136757 h 2604425"/>
              <a:gd name="connsiteX16" fmla="*/ 1076440 w 1984271"/>
              <a:gd name="connsiteY16" fmla="*/ 7 h 2604425"/>
              <a:gd name="connsiteX17" fmla="*/ 1213189 w 1984271"/>
              <a:gd name="connsiteY17" fmla="*/ 133932 h 2604425"/>
              <a:gd name="connsiteX18" fmla="*/ 1221916 w 1984271"/>
              <a:gd name="connsiteY18" fmla="*/ 970859 h 2604425"/>
              <a:gd name="connsiteX19" fmla="*/ 1266780 w 1984271"/>
              <a:gd name="connsiteY19" fmla="*/ 970391 h 2604425"/>
              <a:gd name="connsiteX20" fmla="*/ 1449313 w 1984271"/>
              <a:gd name="connsiteY20" fmla="*/ 259616 h 2604425"/>
              <a:gd name="connsiteX21" fmla="*/ 1560395 w 1984271"/>
              <a:gd name="connsiteY21" fmla="*/ 159387 h 2604425"/>
              <a:gd name="connsiteX22" fmla="*/ 1614066 w 1984271"/>
              <a:gd name="connsiteY22" fmla="*/ 162191 h 2604425"/>
              <a:gd name="connsiteX23" fmla="*/ 1711491 w 1984271"/>
              <a:gd name="connsiteY23" fmla="*/ 326947 h 2604425"/>
              <a:gd name="connsiteX24" fmla="*/ 1528218 w 1984271"/>
              <a:gd name="connsiteY24" fmla="*/ 1040616 h 2604425"/>
              <a:gd name="connsiteX25" fmla="*/ 1559948 w 1984271"/>
              <a:gd name="connsiteY25" fmla="*/ 1066247 h 2604425"/>
              <a:gd name="connsiteX26" fmla="*/ 1791130 w 1984271"/>
              <a:gd name="connsiteY26" fmla="*/ 656004 h 2604425"/>
              <a:gd name="connsiteX27" fmla="*/ 1892735 w 1984271"/>
              <a:gd name="connsiteY27" fmla="*/ 604100 h 2604425"/>
              <a:gd name="connsiteX28" fmla="*/ 1931711 w 1984271"/>
              <a:gd name="connsiteY28" fmla="*/ 616758 h 2604425"/>
              <a:gd name="connsiteX29" fmla="*/ 1980453 w 1984271"/>
              <a:gd name="connsiteY29" fmla="*/ 678921 h 2604425"/>
              <a:gd name="connsiteX30" fmla="*/ 1970956 w 1984271"/>
              <a:gd name="connsiteY30" fmla="*/ 757338 h 2604425"/>
              <a:gd name="connsiteX31" fmla="*/ 1684871 w 1984271"/>
              <a:gd name="connsiteY31" fmla="*/ 1339483 h 2604425"/>
              <a:gd name="connsiteX32" fmla="*/ 1686726 w 1984271"/>
              <a:gd name="connsiteY32" fmla="*/ 1517300 h 2604425"/>
              <a:gd name="connsiteX33" fmla="*/ 1448462 w 1984271"/>
              <a:gd name="connsiteY33" fmla="*/ 1976919 h 2604425"/>
              <a:gd name="connsiteX34" fmla="*/ 1363775 w 1984271"/>
              <a:gd name="connsiteY34" fmla="*/ 2024034 h 2604425"/>
              <a:gd name="connsiteX35" fmla="*/ 1397674 w 1984271"/>
              <a:gd name="connsiteY35" fmla="*/ 2467217 h 2604425"/>
              <a:gd name="connsiteX36" fmla="*/ 1189574 w 1984271"/>
              <a:gd name="connsiteY36" fmla="*/ 2604425 h 2604425"/>
              <a:gd name="connsiteX0" fmla="*/ 862491 w 1984271"/>
              <a:gd name="connsiteY0" fmla="*/ 2467217 h 2467217"/>
              <a:gd name="connsiteX1" fmla="*/ 874684 w 1984271"/>
              <a:gd name="connsiteY1" fmla="*/ 2028808 h 2467217"/>
              <a:gd name="connsiteX2" fmla="*/ 778724 w 1984271"/>
              <a:gd name="connsiteY2" fmla="*/ 1983903 h 2467217"/>
              <a:gd name="connsiteX3" fmla="*/ 576484 w 1984271"/>
              <a:gd name="connsiteY3" fmla="*/ 1743459 h 2467217"/>
              <a:gd name="connsiteX4" fmla="*/ 111078 w 1984271"/>
              <a:gd name="connsiteY4" fmla="*/ 1424434 h 2467217"/>
              <a:gd name="connsiteX5" fmla="*/ 15844 w 1984271"/>
              <a:gd name="connsiteY5" fmla="*/ 1194702 h 2467217"/>
              <a:gd name="connsiteX6" fmla="*/ 248851 w 1984271"/>
              <a:gd name="connsiteY6" fmla="*/ 1129072 h 2467217"/>
              <a:gd name="connsiteX7" fmla="*/ 521206 w 1984271"/>
              <a:gd name="connsiteY7" fmla="*/ 1295432 h 2467217"/>
              <a:gd name="connsiteX8" fmla="*/ 659972 w 1984271"/>
              <a:gd name="connsiteY8" fmla="*/ 1269367 h 2467217"/>
              <a:gd name="connsiteX9" fmla="*/ 457061 w 1984271"/>
              <a:gd name="connsiteY9" fmla="*/ 340024 h 2467217"/>
              <a:gd name="connsiteX10" fmla="*/ 503148 w 1984271"/>
              <a:gd name="connsiteY10" fmla="*/ 197683 h 2467217"/>
              <a:gd name="connsiteX11" fmla="*/ 551031 w 1984271"/>
              <a:gd name="connsiteY11" fmla="*/ 173271 h 2467217"/>
              <a:gd name="connsiteX12" fmla="*/ 717783 w 1984271"/>
              <a:gd name="connsiteY12" fmla="*/ 267245 h 2467217"/>
              <a:gd name="connsiteX13" fmla="*/ 915094 w 1984271"/>
              <a:gd name="connsiteY13" fmla="*/ 974058 h 2467217"/>
              <a:gd name="connsiteX14" fmla="*/ 951240 w 1984271"/>
              <a:gd name="connsiteY14" fmla="*/ 973680 h 2467217"/>
              <a:gd name="connsiteX15" fmla="*/ 942512 w 1984271"/>
              <a:gd name="connsiteY15" fmla="*/ 136757 h 2467217"/>
              <a:gd name="connsiteX16" fmla="*/ 1076440 w 1984271"/>
              <a:gd name="connsiteY16" fmla="*/ 7 h 2467217"/>
              <a:gd name="connsiteX17" fmla="*/ 1213189 w 1984271"/>
              <a:gd name="connsiteY17" fmla="*/ 133932 h 2467217"/>
              <a:gd name="connsiteX18" fmla="*/ 1221916 w 1984271"/>
              <a:gd name="connsiteY18" fmla="*/ 970859 h 2467217"/>
              <a:gd name="connsiteX19" fmla="*/ 1266780 w 1984271"/>
              <a:gd name="connsiteY19" fmla="*/ 970391 h 2467217"/>
              <a:gd name="connsiteX20" fmla="*/ 1449313 w 1984271"/>
              <a:gd name="connsiteY20" fmla="*/ 259616 h 2467217"/>
              <a:gd name="connsiteX21" fmla="*/ 1560395 w 1984271"/>
              <a:gd name="connsiteY21" fmla="*/ 159387 h 2467217"/>
              <a:gd name="connsiteX22" fmla="*/ 1614066 w 1984271"/>
              <a:gd name="connsiteY22" fmla="*/ 162191 h 2467217"/>
              <a:gd name="connsiteX23" fmla="*/ 1711491 w 1984271"/>
              <a:gd name="connsiteY23" fmla="*/ 326947 h 2467217"/>
              <a:gd name="connsiteX24" fmla="*/ 1528218 w 1984271"/>
              <a:gd name="connsiteY24" fmla="*/ 1040616 h 2467217"/>
              <a:gd name="connsiteX25" fmla="*/ 1559948 w 1984271"/>
              <a:gd name="connsiteY25" fmla="*/ 1066247 h 2467217"/>
              <a:gd name="connsiteX26" fmla="*/ 1791130 w 1984271"/>
              <a:gd name="connsiteY26" fmla="*/ 656004 h 2467217"/>
              <a:gd name="connsiteX27" fmla="*/ 1892735 w 1984271"/>
              <a:gd name="connsiteY27" fmla="*/ 604100 h 2467217"/>
              <a:gd name="connsiteX28" fmla="*/ 1931711 w 1984271"/>
              <a:gd name="connsiteY28" fmla="*/ 616758 h 2467217"/>
              <a:gd name="connsiteX29" fmla="*/ 1980453 w 1984271"/>
              <a:gd name="connsiteY29" fmla="*/ 678921 h 2467217"/>
              <a:gd name="connsiteX30" fmla="*/ 1970956 w 1984271"/>
              <a:gd name="connsiteY30" fmla="*/ 757338 h 2467217"/>
              <a:gd name="connsiteX31" fmla="*/ 1684871 w 1984271"/>
              <a:gd name="connsiteY31" fmla="*/ 1339483 h 2467217"/>
              <a:gd name="connsiteX32" fmla="*/ 1686726 w 1984271"/>
              <a:gd name="connsiteY32" fmla="*/ 1517300 h 2467217"/>
              <a:gd name="connsiteX33" fmla="*/ 1448462 w 1984271"/>
              <a:gd name="connsiteY33" fmla="*/ 1976919 h 2467217"/>
              <a:gd name="connsiteX34" fmla="*/ 1363775 w 1984271"/>
              <a:gd name="connsiteY34" fmla="*/ 2024034 h 2467217"/>
              <a:gd name="connsiteX35" fmla="*/ 1397674 w 1984271"/>
              <a:gd name="connsiteY35" fmla="*/ 2467217 h 24672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984271" h="2467217">
                <a:moveTo>
                  <a:pt x="862491" y="2467217"/>
                </a:moveTo>
                <a:lnTo>
                  <a:pt x="874684" y="2028808"/>
                </a:lnTo>
                <a:lnTo>
                  <a:pt x="778724" y="1983903"/>
                </a:lnTo>
                <a:cubicBezTo>
                  <a:pt x="690128" y="1925386"/>
                  <a:pt x="619354" y="1841947"/>
                  <a:pt x="576484" y="1743459"/>
                </a:cubicBezTo>
                <a:lnTo>
                  <a:pt x="111078" y="1424434"/>
                </a:lnTo>
                <a:cubicBezTo>
                  <a:pt x="31903" y="1379818"/>
                  <a:pt x="-30487" y="1276773"/>
                  <a:pt x="15844" y="1194702"/>
                </a:cubicBezTo>
                <a:cubicBezTo>
                  <a:pt x="62178" y="1112627"/>
                  <a:pt x="169673" y="1084455"/>
                  <a:pt x="248851" y="1129072"/>
                </a:cubicBezTo>
                <a:lnTo>
                  <a:pt x="521206" y="1295432"/>
                </a:lnTo>
                <a:cubicBezTo>
                  <a:pt x="551944" y="1314567"/>
                  <a:pt x="633891" y="1324467"/>
                  <a:pt x="659972" y="1269367"/>
                </a:cubicBezTo>
                <a:lnTo>
                  <a:pt x="457061" y="340024"/>
                </a:lnTo>
                <a:cubicBezTo>
                  <a:pt x="441989" y="286027"/>
                  <a:pt x="461884" y="230533"/>
                  <a:pt x="503148" y="197683"/>
                </a:cubicBezTo>
                <a:cubicBezTo>
                  <a:pt x="516903" y="186730"/>
                  <a:pt x="533031" y="178297"/>
                  <a:pt x="551031" y="173271"/>
                </a:cubicBezTo>
                <a:cubicBezTo>
                  <a:pt x="623028" y="153174"/>
                  <a:pt x="697682" y="195247"/>
                  <a:pt x="717783" y="267245"/>
                </a:cubicBezTo>
                <a:lnTo>
                  <a:pt x="915094" y="974058"/>
                </a:lnTo>
                <a:lnTo>
                  <a:pt x="951240" y="973680"/>
                </a:lnTo>
                <a:cubicBezTo>
                  <a:pt x="948331" y="694706"/>
                  <a:pt x="945421" y="415731"/>
                  <a:pt x="942512" y="136757"/>
                </a:cubicBezTo>
                <a:cubicBezTo>
                  <a:pt x="941734" y="62013"/>
                  <a:pt x="1001695" y="787"/>
                  <a:pt x="1076440" y="7"/>
                </a:cubicBezTo>
                <a:cubicBezTo>
                  <a:pt x="1151184" y="-773"/>
                  <a:pt x="1212409" y="59189"/>
                  <a:pt x="1213189" y="133932"/>
                </a:cubicBezTo>
                <a:lnTo>
                  <a:pt x="1221916" y="970859"/>
                </a:lnTo>
                <a:lnTo>
                  <a:pt x="1266780" y="970391"/>
                </a:lnTo>
                <a:lnTo>
                  <a:pt x="1449313" y="259616"/>
                </a:lnTo>
                <a:cubicBezTo>
                  <a:pt x="1463253" y="205315"/>
                  <a:pt x="1508231" y="167206"/>
                  <a:pt x="1560395" y="159387"/>
                </a:cubicBezTo>
                <a:cubicBezTo>
                  <a:pt x="1577782" y="156780"/>
                  <a:pt x="1595967" y="157540"/>
                  <a:pt x="1614066" y="162191"/>
                </a:cubicBezTo>
                <a:cubicBezTo>
                  <a:pt x="1686467" y="180782"/>
                  <a:pt x="1730088" y="254543"/>
                  <a:pt x="1711491" y="326947"/>
                </a:cubicBezTo>
                <a:lnTo>
                  <a:pt x="1528218" y="1040616"/>
                </a:lnTo>
                <a:lnTo>
                  <a:pt x="1559948" y="1066247"/>
                </a:lnTo>
                <a:lnTo>
                  <a:pt x="1791130" y="656004"/>
                </a:lnTo>
                <a:cubicBezTo>
                  <a:pt x="1812119" y="618762"/>
                  <a:pt x="1852769" y="599567"/>
                  <a:pt x="1892735" y="604100"/>
                </a:cubicBezTo>
                <a:cubicBezTo>
                  <a:pt x="1906057" y="605614"/>
                  <a:pt x="1919300" y="609764"/>
                  <a:pt x="1931711" y="616758"/>
                </a:cubicBezTo>
                <a:cubicBezTo>
                  <a:pt x="1956543" y="630749"/>
                  <a:pt x="1973348" y="653481"/>
                  <a:pt x="1980453" y="678921"/>
                </a:cubicBezTo>
                <a:cubicBezTo>
                  <a:pt x="1987555" y="704364"/>
                  <a:pt x="1984950" y="732511"/>
                  <a:pt x="1970956" y="757338"/>
                </a:cubicBezTo>
                <a:lnTo>
                  <a:pt x="1684871" y="1339483"/>
                </a:lnTo>
                <a:cubicBezTo>
                  <a:pt x="1685489" y="1398755"/>
                  <a:pt x="1686108" y="1458028"/>
                  <a:pt x="1686726" y="1517300"/>
                </a:cubicBezTo>
                <a:cubicBezTo>
                  <a:pt x="1688710" y="1707568"/>
                  <a:pt x="1594055" y="1876331"/>
                  <a:pt x="1448462" y="1976919"/>
                </a:cubicBezTo>
                <a:lnTo>
                  <a:pt x="1363775" y="2024034"/>
                </a:lnTo>
                <a:lnTo>
                  <a:pt x="1397674" y="2467217"/>
                </a:lnTo>
              </a:path>
            </a:pathLst>
          </a:custGeom>
          <a:solidFill>
            <a:srgbClr val="FFCC66"/>
          </a:solidFill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3" name="フリーフォーム: 図形 32">
            <a:extLst>
              <a:ext uri="{FF2B5EF4-FFF2-40B4-BE49-F238E27FC236}">
                <a16:creationId xmlns:a16="http://schemas.microsoft.com/office/drawing/2014/main" id="{586DC21B-7332-B688-8B5D-8EB779491DF3}"/>
              </a:ext>
            </a:extLst>
          </p:cNvPr>
          <p:cNvSpPr/>
          <p:nvPr/>
        </p:nvSpPr>
        <p:spPr bwMode="auto">
          <a:xfrm rot="16200000" flipH="1">
            <a:off x="404729" y="1841593"/>
            <a:ext cx="1793412" cy="2229905"/>
          </a:xfrm>
          <a:custGeom>
            <a:avLst/>
            <a:gdLst>
              <a:gd name="connsiteX0" fmla="*/ 1076440 w 1984271"/>
              <a:gd name="connsiteY0" fmla="*/ 7 h 2467217"/>
              <a:gd name="connsiteX1" fmla="*/ 1213189 w 1984271"/>
              <a:gd name="connsiteY1" fmla="*/ 133932 h 2467217"/>
              <a:gd name="connsiteX2" fmla="*/ 1221916 w 1984271"/>
              <a:gd name="connsiteY2" fmla="*/ 970859 h 2467217"/>
              <a:gd name="connsiteX3" fmla="*/ 1266780 w 1984271"/>
              <a:gd name="connsiteY3" fmla="*/ 970391 h 2467217"/>
              <a:gd name="connsiteX4" fmla="*/ 1449313 w 1984271"/>
              <a:gd name="connsiteY4" fmla="*/ 259616 h 2467217"/>
              <a:gd name="connsiteX5" fmla="*/ 1560395 w 1984271"/>
              <a:gd name="connsiteY5" fmla="*/ 159387 h 2467217"/>
              <a:gd name="connsiteX6" fmla="*/ 1614066 w 1984271"/>
              <a:gd name="connsiteY6" fmla="*/ 162191 h 2467217"/>
              <a:gd name="connsiteX7" fmla="*/ 1711491 w 1984271"/>
              <a:gd name="connsiteY7" fmla="*/ 326947 h 2467217"/>
              <a:gd name="connsiteX8" fmla="*/ 1528218 w 1984271"/>
              <a:gd name="connsiteY8" fmla="*/ 1040616 h 2467217"/>
              <a:gd name="connsiteX9" fmla="*/ 1559948 w 1984271"/>
              <a:gd name="connsiteY9" fmla="*/ 1066247 h 2467217"/>
              <a:gd name="connsiteX10" fmla="*/ 1791130 w 1984271"/>
              <a:gd name="connsiteY10" fmla="*/ 656004 h 2467217"/>
              <a:gd name="connsiteX11" fmla="*/ 1892735 w 1984271"/>
              <a:gd name="connsiteY11" fmla="*/ 604100 h 2467217"/>
              <a:gd name="connsiteX12" fmla="*/ 1931711 w 1984271"/>
              <a:gd name="connsiteY12" fmla="*/ 616758 h 2467217"/>
              <a:gd name="connsiteX13" fmla="*/ 1980453 w 1984271"/>
              <a:gd name="connsiteY13" fmla="*/ 678921 h 2467217"/>
              <a:gd name="connsiteX14" fmla="*/ 1970956 w 1984271"/>
              <a:gd name="connsiteY14" fmla="*/ 757338 h 2467217"/>
              <a:gd name="connsiteX15" fmla="*/ 1684871 w 1984271"/>
              <a:gd name="connsiteY15" fmla="*/ 1339483 h 2467217"/>
              <a:gd name="connsiteX16" fmla="*/ 1686726 w 1984271"/>
              <a:gd name="connsiteY16" fmla="*/ 1517300 h 2467217"/>
              <a:gd name="connsiteX17" fmla="*/ 1448462 w 1984271"/>
              <a:gd name="connsiteY17" fmla="*/ 1976919 h 2467217"/>
              <a:gd name="connsiteX18" fmla="*/ 1363775 w 1984271"/>
              <a:gd name="connsiteY18" fmla="*/ 2024034 h 2467217"/>
              <a:gd name="connsiteX19" fmla="*/ 1397674 w 1984271"/>
              <a:gd name="connsiteY19" fmla="*/ 2467217 h 2467217"/>
              <a:gd name="connsiteX20" fmla="*/ 862491 w 1984271"/>
              <a:gd name="connsiteY20" fmla="*/ 2467217 h 2467217"/>
              <a:gd name="connsiteX21" fmla="*/ 874684 w 1984271"/>
              <a:gd name="connsiteY21" fmla="*/ 2028808 h 2467217"/>
              <a:gd name="connsiteX22" fmla="*/ 778724 w 1984271"/>
              <a:gd name="connsiteY22" fmla="*/ 1983903 h 2467217"/>
              <a:gd name="connsiteX23" fmla="*/ 576484 w 1984271"/>
              <a:gd name="connsiteY23" fmla="*/ 1743459 h 2467217"/>
              <a:gd name="connsiteX24" fmla="*/ 111078 w 1984271"/>
              <a:gd name="connsiteY24" fmla="*/ 1424434 h 2467217"/>
              <a:gd name="connsiteX25" fmla="*/ 15844 w 1984271"/>
              <a:gd name="connsiteY25" fmla="*/ 1194702 h 2467217"/>
              <a:gd name="connsiteX26" fmla="*/ 248851 w 1984271"/>
              <a:gd name="connsiteY26" fmla="*/ 1129072 h 2467217"/>
              <a:gd name="connsiteX27" fmla="*/ 521206 w 1984271"/>
              <a:gd name="connsiteY27" fmla="*/ 1295432 h 2467217"/>
              <a:gd name="connsiteX28" fmla="*/ 659972 w 1984271"/>
              <a:gd name="connsiteY28" fmla="*/ 1269367 h 2467217"/>
              <a:gd name="connsiteX29" fmla="*/ 457061 w 1984271"/>
              <a:gd name="connsiteY29" fmla="*/ 340024 h 2467217"/>
              <a:gd name="connsiteX30" fmla="*/ 503148 w 1984271"/>
              <a:gd name="connsiteY30" fmla="*/ 197683 h 2467217"/>
              <a:gd name="connsiteX31" fmla="*/ 551031 w 1984271"/>
              <a:gd name="connsiteY31" fmla="*/ 173271 h 2467217"/>
              <a:gd name="connsiteX32" fmla="*/ 717783 w 1984271"/>
              <a:gd name="connsiteY32" fmla="*/ 267245 h 2467217"/>
              <a:gd name="connsiteX33" fmla="*/ 915094 w 1984271"/>
              <a:gd name="connsiteY33" fmla="*/ 974058 h 2467217"/>
              <a:gd name="connsiteX34" fmla="*/ 951240 w 1984271"/>
              <a:gd name="connsiteY34" fmla="*/ 973680 h 2467217"/>
              <a:gd name="connsiteX35" fmla="*/ 942512 w 1984271"/>
              <a:gd name="connsiteY35" fmla="*/ 136757 h 2467217"/>
              <a:gd name="connsiteX36" fmla="*/ 1076440 w 1984271"/>
              <a:gd name="connsiteY36" fmla="*/ 7 h 2467217"/>
              <a:gd name="connsiteX0" fmla="*/ 1076440 w 1984271"/>
              <a:gd name="connsiteY0" fmla="*/ 7 h 2548612"/>
              <a:gd name="connsiteX1" fmla="*/ 1213189 w 1984271"/>
              <a:gd name="connsiteY1" fmla="*/ 133932 h 2548612"/>
              <a:gd name="connsiteX2" fmla="*/ 1221916 w 1984271"/>
              <a:gd name="connsiteY2" fmla="*/ 970859 h 2548612"/>
              <a:gd name="connsiteX3" fmla="*/ 1266780 w 1984271"/>
              <a:gd name="connsiteY3" fmla="*/ 970391 h 2548612"/>
              <a:gd name="connsiteX4" fmla="*/ 1449313 w 1984271"/>
              <a:gd name="connsiteY4" fmla="*/ 259616 h 2548612"/>
              <a:gd name="connsiteX5" fmla="*/ 1560395 w 1984271"/>
              <a:gd name="connsiteY5" fmla="*/ 159387 h 2548612"/>
              <a:gd name="connsiteX6" fmla="*/ 1614066 w 1984271"/>
              <a:gd name="connsiteY6" fmla="*/ 162191 h 2548612"/>
              <a:gd name="connsiteX7" fmla="*/ 1711491 w 1984271"/>
              <a:gd name="connsiteY7" fmla="*/ 326947 h 2548612"/>
              <a:gd name="connsiteX8" fmla="*/ 1528218 w 1984271"/>
              <a:gd name="connsiteY8" fmla="*/ 1040616 h 2548612"/>
              <a:gd name="connsiteX9" fmla="*/ 1559948 w 1984271"/>
              <a:gd name="connsiteY9" fmla="*/ 1066247 h 2548612"/>
              <a:gd name="connsiteX10" fmla="*/ 1791130 w 1984271"/>
              <a:gd name="connsiteY10" fmla="*/ 656004 h 2548612"/>
              <a:gd name="connsiteX11" fmla="*/ 1892735 w 1984271"/>
              <a:gd name="connsiteY11" fmla="*/ 604100 h 2548612"/>
              <a:gd name="connsiteX12" fmla="*/ 1931711 w 1984271"/>
              <a:gd name="connsiteY12" fmla="*/ 616758 h 2548612"/>
              <a:gd name="connsiteX13" fmla="*/ 1980453 w 1984271"/>
              <a:gd name="connsiteY13" fmla="*/ 678921 h 2548612"/>
              <a:gd name="connsiteX14" fmla="*/ 1970956 w 1984271"/>
              <a:gd name="connsiteY14" fmla="*/ 757338 h 2548612"/>
              <a:gd name="connsiteX15" fmla="*/ 1684871 w 1984271"/>
              <a:gd name="connsiteY15" fmla="*/ 1339483 h 2548612"/>
              <a:gd name="connsiteX16" fmla="*/ 1686726 w 1984271"/>
              <a:gd name="connsiteY16" fmla="*/ 1517300 h 2548612"/>
              <a:gd name="connsiteX17" fmla="*/ 1448462 w 1984271"/>
              <a:gd name="connsiteY17" fmla="*/ 1976919 h 2548612"/>
              <a:gd name="connsiteX18" fmla="*/ 1363775 w 1984271"/>
              <a:gd name="connsiteY18" fmla="*/ 2024034 h 2548612"/>
              <a:gd name="connsiteX19" fmla="*/ 1397674 w 1984271"/>
              <a:gd name="connsiteY19" fmla="*/ 2467217 h 2548612"/>
              <a:gd name="connsiteX20" fmla="*/ 1133761 w 1984271"/>
              <a:gd name="connsiteY20" fmla="*/ 2548612 h 2548612"/>
              <a:gd name="connsiteX21" fmla="*/ 862491 w 1984271"/>
              <a:gd name="connsiteY21" fmla="*/ 2467217 h 2548612"/>
              <a:gd name="connsiteX22" fmla="*/ 874684 w 1984271"/>
              <a:gd name="connsiteY22" fmla="*/ 2028808 h 2548612"/>
              <a:gd name="connsiteX23" fmla="*/ 778724 w 1984271"/>
              <a:gd name="connsiteY23" fmla="*/ 1983903 h 2548612"/>
              <a:gd name="connsiteX24" fmla="*/ 576484 w 1984271"/>
              <a:gd name="connsiteY24" fmla="*/ 1743459 h 2548612"/>
              <a:gd name="connsiteX25" fmla="*/ 111078 w 1984271"/>
              <a:gd name="connsiteY25" fmla="*/ 1424434 h 2548612"/>
              <a:gd name="connsiteX26" fmla="*/ 15844 w 1984271"/>
              <a:gd name="connsiteY26" fmla="*/ 1194702 h 2548612"/>
              <a:gd name="connsiteX27" fmla="*/ 248851 w 1984271"/>
              <a:gd name="connsiteY27" fmla="*/ 1129072 h 2548612"/>
              <a:gd name="connsiteX28" fmla="*/ 521206 w 1984271"/>
              <a:gd name="connsiteY28" fmla="*/ 1295432 h 2548612"/>
              <a:gd name="connsiteX29" fmla="*/ 659972 w 1984271"/>
              <a:gd name="connsiteY29" fmla="*/ 1269367 h 2548612"/>
              <a:gd name="connsiteX30" fmla="*/ 457061 w 1984271"/>
              <a:gd name="connsiteY30" fmla="*/ 340024 h 2548612"/>
              <a:gd name="connsiteX31" fmla="*/ 503148 w 1984271"/>
              <a:gd name="connsiteY31" fmla="*/ 197683 h 2548612"/>
              <a:gd name="connsiteX32" fmla="*/ 551031 w 1984271"/>
              <a:gd name="connsiteY32" fmla="*/ 173271 h 2548612"/>
              <a:gd name="connsiteX33" fmla="*/ 717783 w 1984271"/>
              <a:gd name="connsiteY33" fmla="*/ 267245 h 2548612"/>
              <a:gd name="connsiteX34" fmla="*/ 915094 w 1984271"/>
              <a:gd name="connsiteY34" fmla="*/ 974058 h 2548612"/>
              <a:gd name="connsiteX35" fmla="*/ 951240 w 1984271"/>
              <a:gd name="connsiteY35" fmla="*/ 973680 h 2548612"/>
              <a:gd name="connsiteX36" fmla="*/ 942512 w 1984271"/>
              <a:gd name="connsiteY36" fmla="*/ 136757 h 2548612"/>
              <a:gd name="connsiteX37" fmla="*/ 1076440 w 1984271"/>
              <a:gd name="connsiteY37" fmla="*/ 7 h 2548612"/>
              <a:gd name="connsiteX0" fmla="*/ 1133761 w 1984271"/>
              <a:gd name="connsiteY0" fmla="*/ 2548612 h 2604425"/>
              <a:gd name="connsiteX1" fmla="*/ 862491 w 1984271"/>
              <a:gd name="connsiteY1" fmla="*/ 2467217 h 2604425"/>
              <a:gd name="connsiteX2" fmla="*/ 874684 w 1984271"/>
              <a:gd name="connsiteY2" fmla="*/ 2028808 h 2604425"/>
              <a:gd name="connsiteX3" fmla="*/ 778724 w 1984271"/>
              <a:gd name="connsiteY3" fmla="*/ 1983903 h 2604425"/>
              <a:gd name="connsiteX4" fmla="*/ 576484 w 1984271"/>
              <a:gd name="connsiteY4" fmla="*/ 1743459 h 2604425"/>
              <a:gd name="connsiteX5" fmla="*/ 111078 w 1984271"/>
              <a:gd name="connsiteY5" fmla="*/ 1424434 h 2604425"/>
              <a:gd name="connsiteX6" fmla="*/ 15844 w 1984271"/>
              <a:gd name="connsiteY6" fmla="*/ 1194702 h 2604425"/>
              <a:gd name="connsiteX7" fmla="*/ 248851 w 1984271"/>
              <a:gd name="connsiteY7" fmla="*/ 1129072 h 2604425"/>
              <a:gd name="connsiteX8" fmla="*/ 521206 w 1984271"/>
              <a:gd name="connsiteY8" fmla="*/ 1295432 h 2604425"/>
              <a:gd name="connsiteX9" fmla="*/ 659972 w 1984271"/>
              <a:gd name="connsiteY9" fmla="*/ 1269367 h 2604425"/>
              <a:gd name="connsiteX10" fmla="*/ 457061 w 1984271"/>
              <a:gd name="connsiteY10" fmla="*/ 340024 h 2604425"/>
              <a:gd name="connsiteX11" fmla="*/ 503148 w 1984271"/>
              <a:gd name="connsiteY11" fmla="*/ 197683 h 2604425"/>
              <a:gd name="connsiteX12" fmla="*/ 551031 w 1984271"/>
              <a:gd name="connsiteY12" fmla="*/ 173271 h 2604425"/>
              <a:gd name="connsiteX13" fmla="*/ 717783 w 1984271"/>
              <a:gd name="connsiteY13" fmla="*/ 267245 h 2604425"/>
              <a:gd name="connsiteX14" fmla="*/ 915094 w 1984271"/>
              <a:gd name="connsiteY14" fmla="*/ 974058 h 2604425"/>
              <a:gd name="connsiteX15" fmla="*/ 951240 w 1984271"/>
              <a:gd name="connsiteY15" fmla="*/ 973680 h 2604425"/>
              <a:gd name="connsiteX16" fmla="*/ 942512 w 1984271"/>
              <a:gd name="connsiteY16" fmla="*/ 136757 h 2604425"/>
              <a:gd name="connsiteX17" fmla="*/ 1076440 w 1984271"/>
              <a:gd name="connsiteY17" fmla="*/ 7 h 2604425"/>
              <a:gd name="connsiteX18" fmla="*/ 1213189 w 1984271"/>
              <a:gd name="connsiteY18" fmla="*/ 133932 h 2604425"/>
              <a:gd name="connsiteX19" fmla="*/ 1221916 w 1984271"/>
              <a:gd name="connsiteY19" fmla="*/ 970859 h 2604425"/>
              <a:gd name="connsiteX20" fmla="*/ 1266780 w 1984271"/>
              <a:gd name="connsiteY20" fmla="*/ 970391 h 2604425"/>
              <a:gd name="connsiteX21" fmla="*/ 1449313 w 1984271"/>
              <a:gd name="connsiteY21" fmla="*/ 259616 h 2604425"/>
              <a:gd name="connsiteX22" fmla="*/ 1560395 w 1984271"/>
              <a:gd name="connsiteY22" fmla="*/ 159387 h 2604425"/>
              <a:gd name="connsiteX23" fmla="*/ 1614066 w 1984271"/>
              <a:gd name="connsiteY23" fmla="*/ 162191 h 2604425"/>
              <a:gd name="connsiteX24" fmla="*/ 1711491 w 1984271"/>
              <a:gd name="connsiteY24" fmla="*/ 326947 h 2604425"/>
              <a:gd name="connsiteX25" fmla="*/ 1528218 w 1984271"/>
              <a:gd name="connsiteY25" fmla="*/ 1040616 h 2604425"/>
              <a:gd name="connsiteX26" fmla="*/ 1559948 w 1984271"/>
              <a:gd name="connsiteY26" fmla="*/ 1066247 h 2604425"/>
              <a:gd name="connsiteX27" fmla="*/ 1791130 w 1984271"/>
              <a:gd name="connsiteY27" fmla="*/ 656004 h 2604425"/>
              <a:gd name="connsiteX28" fmla="*/ 1892735 w 1984271"/>
              <a:gd name="connsiteY28" fmla="*/ 604100 h 2604425"/>
              <a:gd name="connsiteX29" fmla="*/ 1931711 w 1984271"/>
              <a:gd name="connsiteY29" fmla="*/ 616758 h 2604425"/>
              <a:gd name="connsiteX30" fmla="*/ 1980453 w 1984271"/>
              <a:gd name="connsiteY30" fmla="*/ 678921 h 2604425"/>
              <a:gd name="connsiteX31" fmla="*/ 1970956 w 1984271"/>
              <a:gd name="connsiteY31" fmla="*/ 757338 h 2604425"/>
              <a:gd name="connsiteX32" fmla="*/ 1684871 w 1984271"/>
              <a:gd name="connsiteY32" fmla="*/ 1339483 h 2604425"/>
              <a:gd name="connsiteX33" fmla="*/ 1686726 w 1984271"/>
              <a:gd name="connsiteY33" fmla="*/ 1517300 h 2604425"/>
              <a:gd name="connsiteX34" fmla="*/ 1448462 w 1984271"/>
              <a:gd name="connsiteY34" fmla="*/ 1976919 h 2604425"/>
              <a:gd name="connsiteX35" fmla="*/ 1363775 w 1984271"/>
              <a:gd name="connsiteY35" fmla="*/ 2024034 h 2604425"/>
              <a:gd name="connsiteX36" fmla="*/ 1397674 w 1984271"/>
              <a:gd name="connsiteY36" fmla="*/ 2467217 h 2604425"/>
              <a:gd name="connsiteX37" fmla="*/ 1189574 w 1984271"/>
              <a:gd name="connsiteY37" fmla="*/ 2604425 h 2604425"/>
              <a:gd name="connsiteX0" fmla="*/ 862491 w 1984271"/>
              <a:gd name="connsiteY0" fmla="*/ 2467217 h 2604425"/>
              <a:gd name="connsiteX1" fmla="*/ 874684 w 1984271"/>
              <a:gd name="connsiteY1" fmla="*/ 2028808 h 2604425"/>
              <a:gd name="connsiteX2" fmla="*/ 778724 w 1984271"/>
              <a:gd name="connsiteY2" fmla="*/ 1983903 h 2604425"/>
              <a:gd name="connsiteX3" fmla="*/ 576484 w 1984271"/>
              <a:gd name="connsiteY3" fmla="*/ 1743459 h 2604425"/>
              <a:gd name="connsiteX4" fmla="*/ 111078 w 1984271"/>
              <a:gd name="connsiteY4" fmla="*/ 1424434 h 2604425"/>
              <a:gd name="connsiteX5" fmla="*/ 15844 w 1984271"/>
              <a:gd name="connsiteY5" fmla="*/ 1194702 h 2604425"/>
              <a:gd name="connsiteX6" fmla="*/ 248851 w 1984271"/>
              <a:gd name="connsiteY6" fmla="*/ 1129072 h 2604425"/>
              <a:gd name="connsiteX7" fmla="*/ 521206 w 1984271"/>
              <a:gd name="connsiteY7" fmla="*/ 1295432 h 2604425"/>
              <a:gd name="connsiteX8" fmla="*/ 659972 w 1984271"/>
              <a:gd name="connsiteY8" fmla="*/ 1269367 h 2604425"/>
              <a:gd name="connsiteX9" fmla="*/ 457061 w 1984271"/>
              <a:gd name="connsiteY9" fmla="*/ 340024 h 2604425"/>
              <a:gd name="connsiteX10" fmla="*/ 503148 w 1984271"/>
              <a:gd name="connsiteY10" fmla="*/ 197683 h 2604425"/>
              <a:gd name="connsiteX11" fmla="*/ 551031 w 1984271"/>
              <a:gd name="connsiteY11" fmla="*/ 173271 h 2604425"/>
              <a:gd name="connsiteX12" fmla="*/ 717783 w 1984271"/>
              <a:gd name="connsiteY12" fmla="*/ 267245 h 2604425"/>
              <a:gd name="connsiteX13" fmla="*/ 915094 w 1984271"/>
              <a:gd name="connsiteY13" fmla="*/ 974058 h 2604425"/>
              <a:gd name="connsiteX14" fmla="*/ 951240 w 1984271"/>
              <a:gd name="connsiteY14" fmla="*/ 973680 h 2604425"/>
              <a:gd name="connsiteX15" fmla="*/ 942512 w 1984271"/>
              <a:gd name="connsiteY15" fmla="*/ 136757 h 2604425"/>
              <a:gd name="connsiteX16" fmla="*/ 1076440 w 1984271"/>
              <a:gd name="connsiteY16" fmla="*/ 7 h 2604425"/>
              <a:gd name="connsiteX17" fmla="*/ 1213189 w 1984271"/>
              <a:gd name="connsiteY17" fmla="*/ 133932 h 2604425"/>
              <a:gd name="connsiteX18" fmla="*/ 1221916 w 1984271"/>
              <a:gd name="connsiteY18" fmla="*/ 970859 h 2604425"/>
              <a:gd name="connsiteX19" fmla="*/ 1266780 w 1984271"/>
              <a:gd name="connsiteY19" fmla="*/ 970391 h 2604425"/>
              <a:gd name="connsiteX20" fmla="*/ 1449313 w 1984271"/>
              <a:gd name="connsiteY20" fmla="*/ 259616 h 2604425"/>
              <a:gd name="connsiteX21" fmla="*/ 1560395 w 1984271"/>
              <a:gd name="connsiteY21" fmla="*/ 159387 h 2604425"/>
              <a:gd name="connsiteX22" fmla="*/ 1614066 w 1984271"/>
              <a:gd name="connsiteY22" fmla="*/ 162191 h 2604425"/>
              <a:gd name="connsiteX23" fmla="*/ 1711491 w 1984271"/>
              <a:gd name="connsiteY23" fmla="*/ 326947 h 2604425"/>
              <a:gd name="connsiteX24" fmla="*/ 1528218 w 1984271"/>
              <a:gd name="connsiteY24" fmla="*/ 1040616 h 2604425"/>
              <a:gd name="connsiteX25" fmla="*/ 1559948 w 1984271"/>
              <a:gd name="connsiteY25" fmla="*/ 1066247 h 2604425"/>
              <a:gd name="connsiteX26" fmla="*/ 1791130 w 1984271"/>
              <a:gd name="connsiteY26" fmla="*/ 656004 h 2604425"/>
              <a:gd name="connsiteX27" fmla="*/ 1892735 w 1984271"/>
              <a:gd name="connsiteY27" fmla="*/ 604100 h 2604425"/>
              <a:gd name="connsiteX28" fmla="*/ 1931711 w 1984271"/>
              <a:gd name="connsiteY28" fmla="*/ 616758 h 2604425"/>
              <a:gd name="connsiteX29" fmla="*/ 1980453 w 1984271"/>
              <a:gd name="connsiteY29" fmla="*/ 678921 h 2604425"/>
              <a:gd name="connsiteX30" fmla="*/ 1970956 w 1984271"/>
              <a:gd name="connsiteY30" fmla="*/ 757338 h 2604425"/>
              <a:gd name="connsiteX31" fmla="*/ 1684871 w 1984271"/>
              <a:gd name="connsiteY31" fmla="*/ 1339483 h 2604425"/>
              <a:gd name="connsiteX32" fmla="*/ 1686726 w 1984271"/>
              <a:gd name="connsiteY32" fmla="*/ 1517300 h 2604425"/>
              <a:gd name="connsiteX33" fmla="*/ 1448462 w 1984271"/>
              <a:gd name="connsiteY33" fmla="*/ 1976919 h 2604425"/>
              <a:gd name="connsiteX34" fmla="*/ 1363775 w 1984271"/>
              <a:gd name="connsiteY34" fmla="*/ 2024034 h 2604425"/>
              <a:gd name="connsiteX35" fmla="*/ 1397674 w 1984271"/>
              <a:gd name="connsiteY35" fmla="*/ 2467217 h 2604425"/>
              <a:gd name="connsiteX36" fmla="*/ 1189574 w 1984271"/>
              <a:gd name="connsiteY36" fmla="*/ 2604425 h 2604425"/>
              <a:gd name="connsiteX0" fmla="*/ 862491 w 1984271"/>
              <a:gd name="connsiteY0" fmla="*/ 2467217 h 2467217"/>
              <a:gd name="connsiteX1" fmla="*/ 874684 w 1984271"/>
              <a:gd name="connsiteY1" fmla="*/ 2028808 h 2467217"/>
              <a:gd name="connsiteX2" fmla="*/ 778724 w 1984271"/>
              <a:gd name="connsiteY2" fmla="*/ 1983903 h 2467217"/>
              <a:gd name="connsiteX3" fmla="*/ 576484 w 1984271"/>
              <a:gd name="connsiteY3" fmla="*/ 1743459 h 2467217"/>
              <a:gd name="connsiteX4" fmla="*/ 111078 w 1984271"/>
              <a:gd name="connsiteY4" fmla="*/ 1424434 h 2467217"/>
              <a:gd name="connsiteX5" fmla="*/ 15844 w 1984271"/>
              <a:gd name="connsiteY5" fmla="*/ 1194702 h 2467217"/>
              <a:gd name="connsiteX6" fmla="*/ 248851 w 1984271"/>
              <a:gd name="connsiteY6" fmla="*/ 1129072 h 2467217"/>
              <a:gd name="connsiteX7" fmla="*/ 521206 w 1984271"/>
              <a:gd name="connsiteY7" fmla="*/ 1295432 h 2467217"/>
              <a:gd name="connsiteX8" fmla="*/ 659972 w 1984271"/>
              <a:gd name="connsiteY8" fmla="*/ 1269367 h 2467217"/>
              <a:gd name="connsiteX9" fmla="*/ 457061 w 1984271"/>
              <a:gd name="connsiteY9" fmla="*/ 340024 h 2467217"/>
              <a:gd name="connsiteX10" fmla="*/ 503148 w 1984271"/>
              <a:gd name="connsiteY10" fmla="*/ 197683 h 2467217"/>
              <a:gd name="connsiteX11" fmla="*/ 551031 w 1984271"/>
              <a:gd name="connsiteY11" fmla="*/ 173271 h 2467217"/>
              <a:gd name="connsiteX12" fmla="*/ 717783 w 1984271"/>
              <a:gd name="connsiteY12" fmla="*/ 267245 h 2467217"/>
              <a:gd name="connsiteX13" fmla="*/ 915094 w 1984271"/>
              <a:gd name="connsiteY13" fmla="*/ 974058 h 2467217"/>
              <a:gd name="connsiteX14" fmla="*/ 951240 w 1984271"/>
              <a:gd name="connsiteY14" fmla="*/ 973680 h 2467217"/>
              <a:gd name="connsiteX15" fmla="*/ 942512 w 1984271"/>
              <a:gd name="connsiteY15" fmla="*/ 136757 h 2467217"/>
              <a:gd name="connsiteX16" fmla="*/ 1076440 w 1984271"/>
              <a:gd name="connsiteY16" fmla="*/ 7 h 2467217"/>
              <a:gd name="connsiteX17" fmla="*/ 1213189 w 1984271"/>
              <a:gd name="connsiteY17" fmla="*/ 133932 h 2467217"/>
              <a:gd name="connsiteX18" fmla="*/ 1221916 w 1984271"/>
              <a:gd name="connsiteY18" fmla="*/ 970859 h 2467217"/>
              <a:gd name="connsiteX19" fmla="*/ 1266780 w 1984271"/>
              <a:gd name="connsiteY19" fmla="*/ 970391 h 2467217"/>
              <a:gd name="connsiteX20" fmla="*/ 1449313 w 1984271"/>
              <a:gd name="connsiteY20" fmla="*/ 259616 h 2467217"/>
              <a:gd name="connsiteX21" fmla="*/ 1560395 w 1984271"/>
              <a:gd name="connsiteY21" fmla="*/ 159387 h 2467217"/>
              <a:gd name="connsiteX22" fmla="*/ 1614066 w 1984271"/>
              <a:gd name="connsiteY22" fmla="*/ 162191 h 2467217"/>
              <a:gd name="connsiteX23" fmla="*/ 1711491 w 1984271"/>
              <a:gd name="connsiteY23" fmla="*/ 326947 h 2467217"/>
              <a:gd name="connsiteX24" fmla="*/ 1528218 w 1984271"/>
              <a:gd name="connsiteY24" fmla="*/ 1040616 h 2467217"/>
              <a:gd name="connsiteX25" fmla="*/ 1559948 w 1984271"/>
              <a:gd name="connsiteY25" fmla="*/ 1066247 h 2467217"/>
              <a:gd name="connsiteX26" fmla="*/ 1791130 w 1984271"/>
              <a:gd name="connsiteY26" fmla="*/ 656004 h 2467217"/>
              <a:gd name="connsiteX27" fmla="*/ 1892735 w 1984271"/>
              <a:gd name="connsiteY27" fmla="*/ 604100 h 2467217"/>
              <a:gd name="connsiteX28" fmla="*/ 1931711 w 1984271"/>
              <a:gd name="connsiteY28" fmla="*/ 616758 h 2467217"/>
              <a:gd name="connsiteX29" fmla="*/ 1980453 w 1984271"/>
              <a:gd name="connsiteY29" fmla="*/ 678921 h 2467217"/>
              <a:gd name="connsiteX30" fmla="*/ 1970956 w 1984271"/>
              <a:gd name="connsiteY30" fmla="*/ 757338 h 2467217"/>
              <a:gd name="connsiteX31" fmla="*/ 1684871 w 1984271"/>
              <a:gd name="connsiteY31" fmla="*/ 1339483 h 2467217"/>
              <a:gd name="connsiteX32" fmla="*/ 1686726 w 1984271"/>
              <a:gd name="connsiteY32" fmla="*/ 1517300 h 2467217"/>
              <a:gd name="connsiteX33" fmla="*/ 1448462 w 1984271"/>
              <a:gd name="connsiteY33" fmla="*/ 1976919 h 2467217"/>
              <a:gd name="connsiteX34" fmla="*/ 1363775 w 1984271"/>
              <a:gd name="connsiteY34" fmla="*/ 2024034 h 2467217"/>
              <a:gd name="connsiteX35" fmla="*/ 1397674 w 1984271"/>
              <a:gd name="connsiteY35" fmla="*/ 2467217 h 24672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984271" h="2467217">
                <a:moveTo>
                  <a:pt x="862491" y="2467217"/>
                </a:moveTo>
                <a:lnTo>
                  <a:pt x="874684" y="2028808"/>
                </a:lnTo>
                <a:lnTo>
                  <a:pt x="778724" y="1983903"/>
                </a:lnTo>
                <a:cubicBezTo>
                  <a:pt x="690128" y="1925386"/>
                  <a:pt x="619354" y="1841947"/>
                  <a:pt x="576484" y="1743459"/>
                </a:cubicBezTo>
                <a:lnTo>
                  <a:pt x="111078" y="1424434"/>
                </a:lnTo>
                <a:cubicBezTo>
                  <a:pt x="31903" y="1379818"/>
                  <a:pt x="-30487" y="1276773"/>
                  <a:pt x="15844" y="1194702"/>
                </a:cubicBezTo>
                <a:cubicBezTo>
                  <a:pt x="62178" y="1112627"/>
                  <a:pt x="169673" y="1084455"/>
                  <a:pt x="248851" y="1129072"/>
                </a:cubicBezTo>
                <a:lnTo>
                  <a:pt x="521206" y="1295432"/>
                </a:lnTo>
                <a:cubicBezTo>
                  <a:pt x="551944" y="1314567"/>
                  <a:pt x="633891" y="1324467"/>
                  <a:pt x="659972" y="1269367"/>
                </a:cubicBezTo>
                <a:lnTo>
                  <a:pt x="457061" y="340024"/>
                </a:lnTo>
                <a:cubicBezTo>
                  <a:pt x="441989" y="286027"/>
                  <a:pt x="461884" y="230533"/>
                  <a:pt x="503148" y="197683"/>
                </a:cubicBezTo>
                <a:cubicBezTo>
                  <a:pt x="516903" y="186730"/>
                  <a:pt x="533031" y="178297"/>
                  <a:pt x="551031" y="173271"/>
                </a:cubicBezTo>
                <a:cubicBezTo>
                  <a:pt x="623028" y="153174"/>
                  <a:pt x="697682" y="195247"/>
                  <a:pt x="717783" y="267245"/>
                </a:cubicBezTo>
                <a:lnTo>
                  <a:pt x="915094" y="974058"/>
                </a:lnTo>
                <a:lnTo>
                  <a:pt x="951240" y="973680"/>
                </a:lnTo>
                <a:cubicBezTo>
                  <a:pt x="948331" y="694706"/>
                  <a:pt x="945421" y="415731"/>
                  <a:pt x="942512" y="136757"/>
                </a:cubicBezTo>
                <a:cubicBezTo>
                  <a:pt x="941734" y="62013"/>
                  <a:pt x="1001695" y="787"/>
                  <a:pt x="1076440" y="7"/>
                </a:cubicBezTo>
                <a:cubicBezTo>
                  <a:pt x="1151184" y="-773"/>
                  <a:pt x="1212409" y="59189"/>
                  <a:pt x="1213189" y="133932"/>
                </a:cubicBezTo>
                <a:lnTo>
                  <a:pt x="1221916" y="970859"/>
                </a:lnTo>
                <a:lnTo>
                  <a:pt x="1266780" y="970391"/>
                </a:lnTo>
                <a:lnTo>
                  <a:pt x="1449313" y="259616"/>
                </a:lnTo>
                <a:cubicBezTo>
                  <a:pt x="1463253" y="205315"/>
                  <a:pt x="1508231" y="167206"/>
                  <a:pt x="1560395" y="159387"/>
                </a:cubicBezTo>
                <a:cubicBezTo>
                  <a:pt x="1577782" y="156780"/>
                  <a:pt x="1595967" y="157540"/>
                  <a:pt x="1614066" y="162191"/>
                </a:cubicBezTo>
                <a:cubicBezTo>
                  <a:pt x="1686467" y="180782"/>
                  <a:pt x="1730088" y="254543"/>
                  <a:pt x="1711491" y="326947"/>
                </a:cubicBezTo>
                <a:lnTo>
                  <a:pt x="1528218" y="1040616"/>
                </a:lnTo>
                <a:lnTo>
                  <a:pt x="1559948" y="1066247"/>
                </a:lnTo>
                <a:lnTo>
                  <a:pt x="1791130" y="656004"/>
                </a:lnTo>
                <a:cubicBezTo>
                  <a:pt x="1812119" y="618762"/>
                  <a:pt x="1852769" y="599567"/>
                  <a:pt x="1892735" y="604100"/>
                </a:cubicBezTo>
                <a:cubicBezTo>
                  <a:pt x="1906057" y="605614"/>
                  <a:pt x="1919300" y="609764"/>
                  <a:pt x="1931711" y="616758"/>
                </a:cubicBezTo>
                <a:cubicBezTo>
                  <a:pt x="1956543" y="630749"/>
                  <a:pt x="1973348" y="653481"/>
                  <a:pt x="1980453" y="678921"/>
                </a:cubicBezTo>
                <a:cubicBezTo>
                  <a:pt x="1987555" y="704364"/>
                  <a:pt x="1984950" y="732511"/>
                  <a:pt x="1970956" y="757338"/>
                </a:cubicBezTo>
                <a:lnTo>
                  <a:pt x="1684871" y="1339483"/>
                </a:lnTo>
                <a:cubicBezTo>
                  <a:pt x="1685489" y="1398755"/>
                  <a:pt x="1686108" y="1458028"/>
                  <a:pt x="1686726" y="1517300"/>
                </a:cubicBezTo>
                <a:cubicBezTo>
                  <a:pt x="1688710" y="1707568"/>
                  <a:pt x="1594055" y="1876331"/>
                  <a:pt x="1448462" y="1976919"/>
                </a:cubicBezTo>
                <a:lnTo>
                  <a:pt x="1363775" y="2024034"/>
                </a:lnTo>
                <a:lnTo>
                  <a:pt x="1397674" y="2467217"/>
                </a:lnTo>
              </a:path>
            </a:pathLst>
          </a:custGeom>
          <a:solidFill>
            <a:srgbClr val="FFCC66"/>
          </a:solidFill>
          <a:ln w="5715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5379983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F853FC58-5B81-4AD0-0264-F77ADFD85BA4}"/>
              </a:ext>
            </a:extLst>
          </p:cNvPr>
          <p:cNvSpPr/>
          <p:nvPr/>
        </p:nvSpPr>
        <p:spPr>
          <a:xfrm>
            <a:off x="100263" y="65315"/>
            <a:ext cx="3508248" cy="9775372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67E04E9-5B0B-C475-DE9E-EAABE7E4FFF0}"/>
              </a:ext>
            </a:extLst>
          </p:cNvPr>
          <p:cNvSpPr txBox="1"/>
          <p:nvPr/>
        </p:nvSpPr>
        <p:spPr>
          <a:xfrm rot="5400000">
            <a:off x="-2692969" y="3486889"/>
            <a:ext cx="9084440" cy="287876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指や手を</a:t>
            </a:r>
            <a:endParaRPr lang="en-US" altLang="ja-JP" sz="8800" dirty="0">
              <a:ln w="38100">
                <a:noFill/>
              </a:ln>
              <a:solidFill>
                <a:schemeClr val="bg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rgbClr val="FFFF00"/>
                </a:solidFill>
                <a:effectLst/>
              </a:rPr>
              <a:t>挟まないように</a:t>
            </a:r>
            <a:endParaRPr lang="en-US" altLang="ja-JP" sz="8800" dirty="0">
              <a:ln w="38100">
                <a:noFill/>
              </a:ln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ご注意下さい</a:t>
            </a: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D1208B8D-4395-4126-9C27-BE31EF1692CE}"/>
              </a:ext>
            </a:extLst>
          </p:cNvPr>
          <p:cNvGrpSpPr/>
          <p:nvPr/>
        </p:nvGrpSpPr>
        <p:grpSpPr>
          <a:xfrm>
            <a:off x="3914772" y="4045001"/>
            <a:ext cx="2594266" cy="2594266"/>
            <a:chOff x="2009613" y="-1262202"/>
            <a:chExt cx="2594266" cy="2594266"/>
          </a:xfrm>
        </p:grpSpPr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94E836F5-05D6-7456-7382-1446DC12DBA7}"/>
                </a:ext>
              </a:extLst>
            </p:cNvPr>
            <p:cNvGrpSpPr/>
            <p:nvPr/>
          </p:nvGrpSpPr>
          <p:grpSpPr>
            <a:xfrm>
              <a:off x="2009613" y="-1262202"/>
              <a:ext cx="2594266" cy="2594266"/>
              <a:chOff x="-2547477" y="569558"/>
              <a:chExt cx="2735056" cy="2735056"/>
            </a:xfrm>
          </p:grpSpPr>
          <p:sp>
            <p:nvSpPr>
              <p:cNvPr id="23" name="四角形: 角を丸くする 22">
                <a:extLst>
                  <a:ext uri="{FF2B5EF4-FFF2-40B4-BE49-F238E27FC236}">
                    <a16:creationId xmlns:a16="http://schemas.microsoft.com/office/drawing/2014/main" id="{ECA68848-6B81-4332-720D-9CF1FF03323B}"/>
                  </a:ext>
                </a:extLst>
              </p:cNvPr>
              <p:cNvSpPr/>
              <p:nvPr/>
            </p:nvSpPr>
            <p:spPr bwMode="auto">
              <a:xfrm>
                <a:off x="-2547477" y="569558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4" name="四角形: 角を丸くする 23">
                <a:extLst>
                  <a:ext uri="{FF2B5EF4-FFF2-40B4-BE49-F238E27FC236}">
                    <a16:creationId xmlns:a16="http://schemas.microsoft.com/office/drawing/2014/main" id="{FC3000BD-3465-7497-7D00-264151D5626C}"/>
                  </a:ext>
                </a:extLst>
              </p:cNvPr>
              <p:cNvSpPr/>
              <p:nvPr/>
            </p:nvSpPr>
            <p:spPr bwMode="auto">
              <a:xfrm>
                <a:off x="-2359898" y="757137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3" name="四角形: 上の 2 つの角を丸める 12">
              <a:extLst>
                <a:ext uri="{FF2B5EF4-FFF2-40B4-BE49-F238E27FC236}">
                  <a16:creationId xmlns:a16="http://schemas.microsoft.com/office/drawing/2014/main" id="{971B2DCC-3943-F01B-6991-3C404CA74CBB}"/>
                </a:ext>
              </a:extLst>
            </p:cNvPr>
            <p:cNvSpPr/>
            <p:nvPr/>
          </p:nvSpPr>
          <p:spPr>
            <a:xfrm rot="16200000">
              <a:off x="1564299" y="-515154"/>
              <a:ext cx="2304743" cy="1132016"/>
            </a:xfrm>
            <a:prstGeom prst="round2Same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811E20E7-D633-DD47-DB77-C2190A4E3CB4}"/>
                </a:ext>
              </a:extLst>
            </p:cNvPr>
            <p:cNvSpPr/>
            <p:nvPr/>
          </p:nvSpPr>
          <p:spPr bwMode="auto">
            <a:xfrm>
              <a:off x="3443369" y="-730307"/>
              <a:ext cx="799408" cy="1091076"/>
            </a:xfrm>
            <a:custGeom>
              <a:avLst/>
              <a:gdLst>
                <a:gd name="connsiteX0" fmla="*/ 787653 w 1154194"/>
                <a:gd name="connsiteY0" fmla="*/ 0 h 1575304"/>
                <a:gd name="connsiteX1" fmla="*/ 902900 w 1154194"/>
                <a:gd name="connsiteY1" fmla="*/ 208261 h 1575304"/>
                <a:gd name="connsiteX2" fmla="*/ 1089072 w 1154194"/>
                <a:gd name="connsiteY2" fmla="*/ 59956 h 1575304"/>
                <a:gd name="connsiteX3" fmla="*/ 1115850 w 1154194"/>
                <a:gd name="connsiteY3" fmla="*/ 296470 h 1575304"/>
                <a:gd name="connsiteX4" fmla="*/ 1154194 w 1154194"/>
                <a:gd name="connsiteY4" fmla="*/ 285445 h 1575304"/>
                <a:gd name="connsiteX5" fmla="*/ 1154194 w 1154194"/>
                <a:gd name="connsiteY5" fmla="*/ 1289859 h 1575304"/>
                <a:gd name="connsiteX6" fmla="*/ 1115850 w 1154194"/>
                <a:gd name="connsiteY6" fmla="*/ 1278834 h 1575304"/>
                <a:gd name="connsiteX7" fmla="*/ 1089072 w 1154194"/>
                <a:gd name="connsiteY7" fmla="*/ 1515348 h 1575304"/>
                <a:gd name="connsiteX8" fmla="*/ 902900 w 1154194"/>
                <a:gd name="connsiteY8" fmla="*/ 1367043 h 1575304"/>
                <a:gd name="connsiteX9" fmla="*/ 787653 w 1154194"/>
                <a:gd name="connsiteY9" fmla="*/ 1575304 h 1575304"/>
                <a:gd name="connsiteX10" fmla="*/ 672406 w 1154194"/>
                <a:gd name="connsiteY10" fmla="*/ 1367043 h 1575304"/>
                <a:gd name="connsiteX11" fmla="*/ 486234 w 1154194"/>
                <a:gd name="connsiteY11" fmla="*/ 1515348 h 1575304"/>
                <a:gd name="connsiteX12" fmla="*/ 459456 w 1154194"/>
                <a:gd name="connsiteY12" fmla="*/ 1278834 h 1575304"/>
                <a:gd name="connsiteX13" fmla="*/ 230696 w 1154194"/>
                <a:gd name="connsiteY13" fmla="*/ 1344609 h 1575304"/>
                <a:gd name="connsiteX14" fmla="*/ 296471 w 1154194"/>
                <a:gd name="connsiteY14" fmla="*/ 1115849 h 1575304"/>
                <a:gd name="connsiteX15" fmla="*/ 59956 w 1154194"/>
                <a:gd name="connsiteY15" fmla="*/ 1089071 h 1575304"/>
                <a:gd name="connsiteX16" fmla="*/ 208261 w 1154194"/>
                <a:gd name="connsiteY16" fmla="*/ 902899 h 1575304"/>
                <a:gd name="connsiteX17" fmla="*/ 0 w 1154194"/>
                <a:gd name="connsiteY17" fmla="*/ 787652 h 1575304"/>
                <a:gd name="connsiteX18" fmla="*/ 208261 w 1154194"/>
                <a:gd name="connsiteY18" fmla="*/ 672405 h 1575304"/>
                <a:gd name="connsiteX19" fmla="*/ 59956 w 1154194"/>
                <a:gd name="connsiteY19" fmla="*/ 486233 h 1575304"/>
                <a:gd name="connsiteX20" fmla="*/ 296471 w 1154194"/>
                <a:gd name="connsiteY20" fmla="*/ 459455 h 1575304"/>
                <a:gd name="connsiteX21" fmla="*/ 230696 w 1154194"/>
                <a:gd name="connsiteY21" fmla="*/ 230695 h 1575304"/>
                <a:gd name="connsiteX22" fmla="*/ 459456 w 1154194"/>
                <a:gd name="connsiteY22" fmla="*/ 296470 h 1575304"/>
                <a:gd name="connsiteX23" fmla="*/ 486234 w 1154194"/>
                <a:gd name="connsiteY23" fmla="*/ 59956 h 1575304"/>
                <a:gd name="connsiteX24" fmla="*/ 672406 w 1154194"/>
                <a:gd name="connsiteY24" fmla="*/ 208261 h 157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54194" h="1575304">
                  <a:moveTo>
                    <a:pt x="787653" y="0"/>
                  </a:moveTo>
                  <a:lnTo>
                    <a:pt x="902900" y="208261"/>
                  </a:lnTo>
                  <a:lnTo>
                    <a:pt x="1089072" y="59956"/>
                  </a:lnTo>
                  <a:lnTo>
                    <a:pt x="1115850" y="296470"/>
                  </a:lnTo>
                  <a:lnTo>
                    <a:pt x="1154194" y="285445"/>
                  </a:lnTo>
                  <a:lnTo>
                    <a:pt x="1154194" y="1289859"/>
                  </a:lnTo>
                  <a:lnTo>
                    <a:pt x="1115850" y="1278834"/>
                  </a:lnTo>
                  <a:lnTo>
                    <a:pt x="1089072" y="1515348"/>
                  </a:lnTo>
                  <a:lnTo>
                    <a:pt x="902900" y="1367043"/>
                  </a:lnTo>
                  <a:lnTo>
                    <a:pt x="787653" y="1575304"/>
                  </a:lnTo>
                  <a:lnTo>
                    <a:pt x="672406" y="1367043"/>
                  </a:lnTo>
                  <a:lnTo>
                    <a:pt x="486234" y="1515348"/>
                  </a:lnTo>
                  <a:lnTo>
                    <a:pt x="459456" y="1278834"/>
                  </a:lnTo>
                  <a:lnTo>
                    <a:pt x="230696" y="1344609"/>
                  </a:lnTo>
                  <a:lnTo>
                    <a:pt x="296471" y="1115849"/>
                  </a:lnTo>
                  <a:lnTo>
                    <a:pt x="59956" y="1089071"/>
                  </a:lnTo>
                  <a:lnTo>
                    <a:pt x="208261" y="902899"/>
                  </a:lnTo>
                  <a:lnTo>
                    <a:pt x="0" y="787652"/>
                  </a:lnTo>
                  <a:lnTo>
                    <a:pt x="208261" y="672405"/>
                  </a:lnTo>
                  <a:lnTo>
                    <a:pt x="59956" y="486233"/>
                  </a:lnTo>
                  <a:lnTo>
                    <a:pt x="296471" y="459455"/>
                  </a:lnTo>
                  <a:lnTo>
                    <a:pt x="230696" y="230695"/>
                  </a:lnTo>
                  <a:lnTo>
                    <a:pt x="459456" y="296470"/>
                  </a:lnTo>
                  <a:lnTo>
                    <a:pt x="486234" y="59956"/>
                  </a:lnTo>
                  <a:lnTo>
                    <a:pt x="672406" y="208261"/>
                  </a:lnTo>
                  <a:close/>
                </a:path>
              </a:pathLst>
            </a:custGeom>
            <a:solidFill>
              <a:srgbClr val="FF0000"/>
            </a:solidFill>
            <a:ln w="571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81FB9105-8FB7-78C6-D8F3-D877E2884CAF}"/>
                </a:ext>
              </a:extLst>
            </p:cNvPr>
            <p:cNvGrpSpPr/>
            <p:nvPr/>
          </p:nvGrpSpPr>
          <p:grpSpPr>
            <a:xfrm>
              <a:off x="2209677" y="-516567"/>
              <a:ext cx="1777278" cy="1172676"/>
              <a:chOff x="-2200021" y="3638360"/>
              <a:chExt cx="2393292" cy="1579132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1A7334CB-1BD6-58DA-AEAA-DABBF9A36096}"/>
                  </a:ext>
                </a:extLst>
              </p:cNvPr>
              <p:cNvSpPr/>
              <p:nvPr/>
            </p:nvSpPr>
            <p:spPr>
              <a:xfrm rot="5400000">
                <a:off x="-1751166" y="3229009"/>
                <a:ext cx="1495582" cy="2393292"/>
              </a:xfrm>
              <a:custGeom>
                <a:avLst/>
                <a:gdLst>
                  <a:gd name="connsiteX0" fmla="*/ 0 w 1495582"/>
                  <a:gd name="connsiteY0" fmla="*/ 1492014 h 2393293"/>
                  <a:gd name="connsiteX1" fmla="*/ 205889 w 1495582"/>
                  <a:gd name="connsiteY1" fmla="*/ 1248363 h 2393293"/>
                  <a:gd name="connsiteX2" fmla="*/ 216823 w 1495582"/>
                  <a:gd name="connsiteY2" fmla="*/ 183897 h 2393293"/>
                  <a:gd name="connsiteX3" fmla="*/ 329139 w 1495582"/>
                  <a:gd name="connsiteY3" fmla="*/ 14452 h 2393293"/>
                  <a:gd name="connsiteX4" fmla="*/ 400720 w 1495582"/>
                  <a:gd name="connsiteY4" fmla="*/ 0 h 2393293"/>
                  <a:gd name="connsiteX5" fmla="*/ 472300 w 1495582"/>
                  <a:gd name="connsiteY5" fmla="*/ 14452 h 2393293"/>
                  <a:gd name="connsiteX6" fmla="*/ 584616 w 1495582"/>
                  <a:gd name="connsiteY6" fmla="*/ 183897 h 2393293"/>
                  <a:gd name="connsiteX7" fmla="*/ 584616 w 1495582"/>
                  <a:gd name="connsiteY7" fmla="*/ 961710 h 2393293"/>
                  <a:gd name="connsiteX8" fmla="*/ 667631 w 1495582"/>
                  <a:gd name="connsiteY8" fmla="*/ 944950 h 2393293"/>
                  <a:gd name="connsiteX9" fmla="*/ 1038178 w 1495582"/>
                  <a:gd name="connsiteY9" fmla="*/ 944950 h 2393293"/>
                  <a:gd name="connsiteX10" fmla="*/ 1495582 w 1495582"/>
                  <a:gd name="connsiteY10" fmla="*/ 1402354 h 2393293"/>
                  <a:gd name="connsiteX11" fmla="*/ 1495582 w 1495582"/>
                  <a:gd name="connsiteY11" fmla="*/ 1677246 h 2393293"/>
                  <a:gd name="connsiteX12" fmla="*/ 1216220 w 1495582"/>
                  <a:gd name="connsiteY12" fmla="*/ 2098705 h 2393293"/>
                  <a:gd name="connsiteX13" fmla="*/ 1163911 w 1495582"/>
                  <a:gd name="connsiteY13" fmla="*/ 2114943 h 2393293"/>
                  <a:gd name="connsiteX14" fmla="*/ 1205240 w 1495582"/>
                  <a:gd name="connsiteY14" fmla="*/ 2393293 h 2393293"/>
                  <a:gd name="connsiteX15" fmla="*/ 454190 w 1495582"/>
                  <a:gd name="connsiteY15" fmla="*/ 2393293 h 2393293"/>
                  <a:gd name="connsiteX16" fmla="*/ 497563 w 1495582"/>
                  <a:gd name="connsiteY16" fmla="*/ 2101181 h 2393293"/>
                  <a:gd name="connsiteX17" fmla="*/ 489588 w 1495582"/>
                  <a:gd name="connsiteY17" fmla="*/ 2098705 h 2393293"/>
                  <a:gd name="connsiteX18" fmla="*/ 210226 w 1495582"/>
                  <a:gd name="connsiteY18" fmla="*/ 1677246 h 2393293"/>
                  <a:gd name="connsiteX19" fmla="*/ 210226 w 1495582"/>
                  <a:gd name="connsiteY19" fmla="*/ 1614321 h 2393293"/>
                  <a:gd name="connsiteX20" fmla="*/ 0 w 1495582"/>
                  <a:gd name="connsiteY20" fmla="*/ 1492014 h 2393293"/>
                  <a:gd name="connsiteX0" fmla="*/ 0 w 1495582"/>
                  <a:gd name="connsiteY0" fmla="*/ 1492014 h 2564797"/>
                  <a:gd name="connsiteX1" fmla="*/ 205889 w 1495582"/>
                  <a:gd name="connsiteY1" fmla="*/ 1248363 h 2564797"/>
                  <a:gd name="connsiteX2" fmla="*/ 216823 w 1495582"/>
                  <a:gd name="connsiteY2" fmla="*/ 183897 h 2564797"/>
                  <a:gd name="connsiteX3" fmla="*/ 329139 w 1495582"/>
                  <a:gd name="connsiteY3" fmla="*/ 14452 h 2564797"/>
                  <a:gd name="connsiteX4" fmla="*/ 400720 w 1495582"/>
                  <a:gd name="connsiteY4" fmla="*/ 0 h 2564797"/>
                  <a:gd name="connsiteX5" fmla="*/ 472300 w 1495582"/>
                  <a:gd name="connsiteY5" fmla="*/ 14452 h 2564797"/>
                  <a:gd name="connsiteX6" fmla="*/ 584616 w 1495582"/>
                  <a:gd name="connsiteY6" fmla="*/ 183897 h 2564797"/>
                  <a:gd name="connsiteX7" fmla="*/ 584616 w 1495582"/>
                  <a:gd name="connsiteY7" fmla="*/ 961710 h 2564797"/>
                  <a:gd name="connsiteX8" fmla="*/ 667631 w 1495582"/>
                  <a:gd name="connsiteY8" fmla="*/ 944950 h 2564797"/>
                  <a:gd name="connsiteX9" fmla="*/ 1038178 w 1495582"/>
                  <a:gd name="connsiteY9" fmla="*/ 944950 h 2564797"/>
                  <a:gd name="connsiteX10" fmla="*/ 1495582 w 1495582"/>
                  <a:gd name="connsiteY10" fmla="*/ 1402354 h 2564797"/>
                  <a:gd name="connsiteX11" fmla="*/ 1495582 w 1495582"/>
                  <a:gd name="connsiteY11" fmla="*/ 1677246 h 2564797"/>
                  <a:gd name="connsiteX12" fmla="*/ 1216220 w 1495582"/>
                  <a:gd name="connsiteY12" fmla="*/ 2098705 h 2564797"/>
                  <a:gd name="connsiteX13" fmla="*/ 1163911 w 1495582"/>
                  <a:gd name="connsiteY13" fmla="*/ 2114943 h 2564797"/>
                  <a:gd name="connsiteX14" fmla="*/ 1205240 w 1495582"/>
                  <a:gd name="connsiteY14" fmla="*/ 2393293 h 2564797"/>
                  <a:gd name="connsiteX15" fmla="*/ 790309 w 1495582"/>
                  <a:gd name="connsiteY15" fmla="*/ 2564797 h 2564797"/>
                  <a:gd name="connsiteX16" fmla="*/ 454190 w 1495582"/>
                  <a:gd name="connsiteY16" fmla="*/ 2393293 h 2564797"/>
                  <a:gd name="connsiteX17" fmla="*/ 497563 w 1495582"/>
                  <a:gd name="connsiteY17" fmla="*/ 2101181 h 2564797"/>
                  <a:gd name="connsiteX18" fmla="*/ 489588 w 1495582"/>
                  <a:gd name="connsiteY18" fmla="*/ 2098705 h 2564797"/>
                  <a:gd name="connsiteX19" fmla="*/ 210226 w 1495582"/>
                  <a:gd name="connsiteY19" fmla="*/ 1677246 h 2564797"/>
                  <a:gd name="connsiteX20" fmla="*/ 210226 w 1495582"/>
                  <a:gd name="connsiteY20" fmla="*/ 1614321 h 2564797"/>
                  <a:gd name="connsiteX21" fmla="*/ 0 w 1495582"/>
                  <a:gd name="connsiteY21" fmla="*/ 1492014 h 2564797"/>
                  <a:gd name="connsiteX0" fmla="*/ 790309 w 1495582"/>
                  <a:gd name="connsiteY0" fmla="*/ 2564797 h 2687931"/>
                  <a:gd name="connsiteX1" fmla="*/ 454190 w 1495582"/>
                  <a:gd name="connsiteY1" fmla="*/ 2393293 h 2687931"/>
                  <a:gd name="connsiteX2" fmla="*/ 497563 w 1495582"/>
                  <a:gd name="connsiteY2" fmla="*/ 2101181 h 2687931"/>
                  <a:gd name="connsiteX3" fmla="*/ 489588 w 1495582"/>
                  <a:gd name="connsiteY3" fmla="*/ 2098705 h 2687931"/>
                  <a:gd name="connsiteX4" fmla="*/ 210226 w 1495582"/>
                  <a:gd name="connsiteY4" fmla="*/ 1677246 h 2687931"/>
                  <a:gd name="connsiteX5" fmla="*/ 210226 w 1495582"/>
                  <a:gd name="connsiteY5" fmla="*/ 1614321 h 2687931"/>
                  <a:gd name="connsiteX6" fmla="*/ 0 w 1495582"/>
                  <a:gd name="connsiteY6" fmla="*/ 1492014 h 2687931"/>
                  <a:gd name="connsiteX7" fmla="*/ 205889 w 1495582"/>
                  <a:gd name="connsiteY7" fmla="*/ 1248363 h 2687931"/>
                  <a:gd name="connsiteX8" fmla="*/ 216823 w 1495582"/>
                  <a:gd name="connsiteY8" fmla="*/ 183897 h 2687931"/>
                  <a:gd name="connsiteX9" fmla="*/ 329139 w 1495582"/>
                  <a:gd name="connsiteY9" fmla="*/ 14452 h 2687931"/>
                  <a:gd name="connsiteX10" fmla="*/ 400720 w 1495582"/>
                  <a:gd name="connsiteY10" fmla="*/ 0 h 2687931"/>
                  <a:gd name="connsiteX11" fmla="*/ 472300 w 1495582"/>
                  <a:gd name="connsiteY11" fmla="*/ 14452 h 2687931"/>
                  <a:gd name="connsiteX12" fmla="*/ 584616 w 1495582"/>
                  <a:gd name="connsiteY12" fmla="*/ 183897 h 2687931"/>
                  <a:gd name="connsiteX13" fmla="*/ 584616 w 1495582"/>
                  <a:gd name="connsiteY13" fmla="*/ 961710 h 2687931"/>
                  <a:gd name="connsiteX14" fmla="*/ 667631 w 1495582"/>
                  <a:gd name="connsiteY14" fmla="*/ 944950 h 2687931"/>
                  <a:gd name="connsiteX15" fmla="*/ 1038178 w 1495582"/>
                  <a:gd name="connsiteY15" fmla="*/ 944950 h 2687931"/>
                  <a:gd name="connsiteX16" fmla="*/ 1495582 w 1495582"/>
                  <a:gd name="connsiteY16" fmla="*/ 1402354 h 2687931"/>
                  <a:gd name="connsiteX17" fmla="*/ 1495582 w 1495582"/>
                  <a:gd name="connsiteY17" fmla="*/ 1677246 h 2687931"/>
                  <a:gd name="connsiteX18" fmla="*/ 1216220 w 1495582"/>
                  <a:gd name="connsiteY18" fmla="*/ 2098705 h 2687931"/>
                  <a:gd name="connsiteX19" fmla="*/ 1163911 w 1495582"/>
                  <a:gd name="connsiteY19" fmla="*/ 2114943 h 2687931"/>
                  <a:gd name="connsiteX20" fmla="*/ 1205240 w 1495582"/>
                  <a:gd name="connsiteY20" fmla="*/ 2393293 h 2687931"/>
                  <a:gd name="connsiteX21" fmla="*/ 913443 w 1495582"/>
                  <a:gd name="connsiteY21" fmla="*/ 2687931 h 2687931"/>
                  <a:gd name="connsiteX0" fmla="*/ 454190 w 1495582"/>
                  <a:gd name="connsiteY0" fmla="*/ 2393293 h 2687931"/>
                  <a:gd name="connsiteX1" fmla="*/ 497563 w 1495582"/>
                  <a:gd name="connsiteY1" fmla="*/ 2101181 h 2687931"/>
                  <a:gd name="connsiteX2" fmla="*/ 489588 w 1495582"/>
                  <a:gd name="connsiteY2" fmla="*/ 2098705 h 2687931"/>
                  <a:gd name="connsiteX3" fmla="*/ 210226 w 1495582"/>
                  <a:gd name="connsiteY3" fmla="*/ 1677246 h 2687931"/>
                  <a:gd name="connsiteX4" fmla="*/ 210226 w 1495582"/>
                  <a:gd name="connsiteY4" fmla="*/ 1614321 h 2687931"/>
                  <a:gd name="connsiteX5" fmla="*/ 0 w 1495582"/>
                  <a:gd name="connsiteY5" fmla="*/ 1492014 h 2687931"/>
                  <a:gd name="connsiteX6" fmla="*/ 205889 w 1495582"/>
                  <a:gd name="connsiteY6" fmla="*/ 1248363 h 2687931"/>
                  <a:gd name="connsiteX7" fmla="*/ 216823 w 1495582"/>
                  <a:gd name="connsiteY7" fmla="*/ 183897 h 2687931"/>
                  <a:gd name="connsiteX8" fmla="*/ 329139 w 1495582"/>
                  <a:gd name="connsiteY8" fmla="*/ 14452 h 2687931"/>
                  <a:gd name="connsiteX9" fmla="*/ 400720 w 1495582"/>
                  <a:gd name="connsiteY9" fmla="*/ 0 h 2687931"/>
                  <a:gd name="connsiteX10" fmla="*/ 472300 w 1495582"/>
                  <a:gd name="connsiteY10" fmla="*/ 14452 h 2687931"/>
                  <a:gd name="connsiteX11" fmla="*/ 584616 w 1495582"/>
                  <a:gd name="connsiteY11" fmla="*/ 183897 h 2687931"/>
                  <a:gd name="connsiteX12" fmla="*/ 584616 w 1495582"/>
                  <a:gd name="connsiteY12" fmla="*/ 961710 h 2687931"/>
                  <a:gd name="connsiteX13" fmla="*/ 667631 w 1495582"/>
                  <a:gd name="connsiteY13" fmla="*/ 944950 h 2687931"/>
                  <a:gd name="connsiteX14" fmla="*/ 1038178 w 1495582"/>
                  <a:gd name="connsiteY14" fmla="*/ 944950 h 2687931"/>
                  <a:gd name="connsiteX15" fmla="*/ 1495582 w 1495582"/>
                  <a:gd name="connsiteY15" fmla="*/ 1402354 h 2687931"/>
                  <a:gd name="connsiteX16" fmla="*/ 1495582 w 1495582"/>
                  <a:gd name="connsiteY16" fmla="*/ 1677246 h 2687931"/>
                  <a:gd name="connsiteX17" fmla="*/ 1216220 w 1495582"/>
                  <a:gd name="connsiteY17" fmla="*/ 2098705 h 2687931"/>
                  <a:gd name="connsiteX18" fmla="*/ 1163911 w 1495582"/>
                  <a:gd name="connsiteY18" fmla="*/ 2114943 h 2687931"/>
                  <a:gd name="connsiteX19" fmla="*/ 1205240 w 1495582"/>
                  <a:gd name="connsiteY19" fmla="*/ 2393293 h 2687931"/>
                  <a:gd name="connsiteX20" fmla="*/ 913443 w 1495582"/>
                  <a:gd name="connsiteY20" fmla="*/ 2687931 h 2687931"/>
                  <a:gd name="connsiteX0" fmla="*/ 454190 w 1495582"/>
                  <a:gd name="connsiteY0" fmla="*/ 2393293 h 2393292"/>
                  <a:gd name="connsiteX1" fmla="*/ 497563 w 1495582"/>
                  <a:gd name="connsiteY1" fmla="*/ 2101181 h 2393292"/>
                  <a:gd name="connsiteX2" fmla="*/ 489588 w 1495582"/>
                  <a:gd name="connsiteY2" fmla="*/ 2098705 h 2393292"/>
                  <a:gd name="connsiteX3" fmla="*/ 210226 w 1495582"/>
                  <a:gd name="connsiteY3" fmla="*/ 1677246 h 2393292"/>
                  <a:gd name="connsiteX4" fmla="*/ 210226 w 1495582"/>
                  <a:gd name="connsiteY4" fmla="*/ 1614321 h 2393292"/>
                  <a:gd name="connsiteX5" fmla="*/ 0 w 1495582"/>
                  <a:gd name="connsiteY5" fmla="*/ 1492014 h 2393292"/>
                  <a:gd name="connsiteX6" fmla="*/ 205889 w 1495582"/>
                  <a:gd name="connsiteY6" fmla="*/ 1248363 h 2393292"/>
                  <a:gd name="connsiteX7" fmla="*/ 216823 w 1495582"/>
                  <a:gd name="connsiteY7" fmla="*/ 183897 h 2393292"/>
                  <a:gd name="connsiteX8" fmla="*/ 329139 w 1495582"/>
                  <a:gd name="connsiteY8" fmla="*/ 14452 h 2393292"/>
                  <a:gd name="connsiteX9" fmla="*/ 400720 w 1495582"/>
                  <a:gd name="connsiteY9" fmla="*/ 0 h 2393292"/>
                  <a:gd name="connsiteX10" fmla="*/ 472300 w 1495582"/>
                  <a:gd name="connsiteY10" fmla="*/ 14452 h 2393292"/>
                  <a:gd name="connsiteX11" fmla="*/ 584616 w 1495582"/>
                  <a:gd name="connsiteY11" fmla="*/ 183897 h 2393292"/>
                  <a:gd name="connsiteX12" fmla="*/ 584616 w 1495582"/>
                  <a:gd name="connsiteY12" fmla="*/ 961710 h 2393292"/>
                  <a:gd name="connsiteX13" fmla="*/ 667631 w 1495582"/>
                  <a:gd name="connsiteY13" fmla="*/ 944950 h 2393292"/>
                  <a:gd name="connsiteX14" fmla="*/ 1038178 w 1495582"/>
                  <a:gd name="connsiteY14" fmla="*/ 944950 h 2393292"/>
                  <a:gd name="connsiteX15" fmla="*/ 1495582 w 1495582"/>
                  <a:gd name="connsiteY15" fmla="*/ 1402354 h 2393292"/>
                  <a:gd name="connsiteX16" fmla="*/ 1495582 w 1495582"/>
                  <a:gd name="connsiteY16" fmla="*/ 1677246 h 2393292"/>
                  <a:gd name="connsiteX17" fmla="*/ 1216220 w 1495582"/>
                  <a:gd name="connsiteY17" fmla="*/ 2098705 h 2393292"/>
                  <a:gd name="connsiteX18" fmla="*/ 1163911 w 1495582"/>
                  <a:gd name="connsiteY18" fmla="*/ 2114943 h 2393292"/>
                  <a:gd name="connsiteX19" fmla="*/ 1205240 w 1495582"/>
                  <a:gd name="connsiteY19" fmla="*/ 2393293 h 2393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495582" h="2393292">
                    <a:moveTo>
                      <a:pt x="454190" y="2393293"/>
                    </a:moveTo>
                    <a:lnTo>
                      <a:pt x="497563" y="2101181"/>
                    </a:lnTo>
                    <a:lnTo>
                      <a:pt x="489588" y="2098705"/>
                    </a:lnTo>
                    <a:cubicBezTo>
                      <a:pt x="325419" y="2029267"/>
                      <a:pt x="210226" y="1866709"/>
                      <a:pt x="210226" y="1677246"/>
                    </a:cubicBezTo>
                    <a:lnTo>
                      <a:pt x="210226" y="1614321"/>
                    </a:lnTo>
                    <a:cubicBezTo>
                      <a:pt x="140152" y="1573552"/>
                      <a:pt x="35747" y="1578212"/>
                      <a:pt x="0" y="1492014"/>
                    </a:cubicBezTo>
                    <a:cubicBezTo>
                      <a:pt x="121503" y="1258545"/>
                      <a:pt x="88040" y="1440688"/>
                      <a:pt x="205889" y="1248363"/>
                    </a:cubicBezTo>
                    <a:lnTo>
                      <a:pt x="216823" y="183897"/>
                    </a:lnTo>
                    <a:cubicBezTo>
                      <a:pt x="216823" y="107724"/>
                      <a:pt x="263135" y="42369"/>
                      <a:pt x="329139" y="14452"/>
                    </a:cubicBezTo>
                    <a:lnTo>
                      <a:pt x="400720" y="0"/>
                    </a:lnTo>
                    <a:lnTo>
                      <a:pt x="472300" y="14452"/>
                    </a:lnTo>
                    <a:cubicBezTo>
                      <a:pt x="538304" y="42369"/>
                      <a:pt x="584616" y="107724"/>
                      <a:pt x="584616" y="183897"/>
                    </a:cubicBezTo>
                    <a:lnTo>
                      <a:pt x="584616" y="961710"/>
                    </a:lnTo>
                    <a:lnTo>
                      <a:pt x="667631" y="944950"/>
                    </a:lnTo>
                    <a:lnTo>
                      <a:pt x="1038178" y="944950"/>
                    </a:lnTo>
                    <a:cubicBezTo>
                      <a:pt x="1290796" y="944950"/>
                      <a:pt x="1495582" y="1149736"/>
                      <a:pt x="1495582" y="1402354"/>
                    </a:cubicBezTo>
                    <a:lnTo>
                      <a:pt x="1495582" y="1677246"/>
                    </a:lnTo>
                    <a:cubicBezTo>
                      <a:pt x="1495582" y="1866709"/>
                      <a:pt x="1380390" y="2029267"/>
                      <a:pt x="1216220" y="2098705"/>
                    </a:cubicBezTo>
                    <a:lnTo>
                      <a:pt x="1163911" y="2114943"/>
                    </a:lnTo>
                    <a:lnTo>
                      <a:pt x="1205240" y="2393293"/>
                    </a:lnTo>
                  </a:path>
                </a:pathLst>
              </a:cu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" name="角丸四角形 105">
                <a:extLst>
                  <a:ext uri="{FF2B5EF4-FFF2-40B4-BE49-F238E27FC236}">
                    <a16:creationId xmlns:a16="http://schemas.microsoft.com/office/drawing/2014/main" id="{47D43135-DC11-F665-5996-EC3B2B7E8146}"/>
                  </a:ext>
                </a:extLst>
              </p:cNvPr>
              <p:cNvSpPr/>
              <p:nvPr/>
            </p:nvSpPr>
            <p:spPr>
              <a:xfrm rot="10800000">
                <a:off x="-1393746" y="4225035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" name="角丸四角形 106">
                <a:extLst>
                  <a:ext uri="{FF2B5EF4-FFF2-40B4-BE49-F238E27FC236}">
                    <a16:creationId xmlns:a16="http://schemas.microsoft.com/office/drawing/2014/main" id="{463B0F83-1094-1BA0-872E-8237E116885F}"/>
                  </a:ext>
                </a:extLst>
              </p:cNvPr>
              <p:cNvSpPr/>
              <p:nvPr/>
            </p:nvSpPr>
            <p:spPr>
              <a:xfrm rot="10800000">
                <a:off x="-1393748" y="4578114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" name="角丸四角形 107">
                <a:extLst>
                  <a:ext uri="{FF2B5EF4-FFF2-40B4-BE49-F238E27FC236}">
                    <a16:creationId xmlns:a16="http://schemas.microsoft.com/office/drawing/2014/main" id="{2BC23DBA-B2D7-5331-F8A4-217AF2FA4B80}"/>
                  </a:ext>
                </a:extLst>
              </p:cNvPr>
              <p:cNvSpPr/>
              <p:nvPr/>
            </p:nvSpPr>
            <p:spPr>
              <a:xfrm rot="10800000">
                <a:off x="-1330284" y="4931193"/>
                <a:ext cx="692266" cy="2862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" name="角丸四角形 104">
                <a:extLst>
                  <a:ext uri="{FF2B5EF4-FFF2-40B4-BE49-F238E27FC236}">
                    <a16:creationId xmlns:a16="http://schemas.microsoft.com/office/drawing/2014/main" id="{FB2D59EE-AC77-8632-2251-1EBC19F5AFB3}"/>
                  </a:ext>
                </a:extLst>
              </p:cNvPr>
              <p:cNvSpPr/>
              <p:nvPr/>
            </p:nvSpPr>
            <p:spPr>
              <a:xfrm rot="3600000">
                <a:off x="-1612380" y="3805664"/>
                <a:ext cx="714508" cy="3798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6" name="四角形: 上の 2 つの角を丸める 15">
              <a:extLst>
                <a:ext uri="{FF2B5EF4-FFF2-40B4-BE49-F238E27FC236}">
                  <a16:creationId xmlns:a16="http://schemas.microsoft.com/office/drawing/2014/main" id="{1F0C4C61-FBD4-2851-D1C6-59C0A6549E44}"/>
                </a:ext>
              </a:extLst>
            </p:cNvPr>
            <p:cNvSpPr/>
            <p:nvPr/>
          </p:nvSpPr>
          <p:spPr>
            <a:xfrm rot="5400000">
              <a:off x="3045886" y="-218948"/>
              <a:ext cx="2304743" cy="539612"/>
            </a:xfrm>
            <a:prstGeom prst="round2Same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0ED0A757-E93F-EF57-7F9B-CAE1BDF6F9A4}"/>
                </a:ext>
              </a:extLst>
            </p:cNvPr>
            <p:cNvSpPr/>
            <p:nvPr/>
          </p:nvSpPr>
          <p:spPr bwMode="auto">
            <a:xfrm>
              <a:off x="2084510" y="-1187305"/>
              <a:ext cx="2444471" cy="2444471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31ED3B10-B06E-63D5-4A9C-3254354E2E10}"/>
              </a:ext>
            </a:extLst>
          </p:cNvPr>
          <p:cNvGrpSpPr/>
          <p:nvPr/>
        </p:nvGrpSpPr>
        <p:grpSpPr>
          <a:xfrm>
            <a:off x="3898563" y="6965495"/>
            <a:ext cx="2594266" cy="2594266"/>
            <a:chOff x="5522808" y="3891932"/>
            <a:chExt cx="2594266" cy="2594266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821A87FE-F22B-64E1-ACCD-741D22925E72}"/>
                </a:ext>
              </a:extLst>
            </p:cNvPr>
            <p:cNvGrpSpPr/>
            <p:nvPr/>
          </p:nvGrpSpPr>
          <p:grpSpPr>
            <a:xfrm>
              <a:off x="5522808" y="3891932"/>
              <a:ext cx="2594266" cy="2594266"/>
              <a:chOff x="-2547477" y="569558"/>
              <a:chExt cx="2735056" cy="2735056"/>
            </a:xfrm>
          </p:grpSpPr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A2571551-8FE2-BFFA-7066-A40B9F4B11D1}"/>
                  </a:ext>
                </a:extLst>
              </p:cNvPr>
              <p:cNvSpPr/>
              <p:nvPr/>
            </p:nvSpPr>
            <p:spPr bwMode="auto">
              <a:xfrm>
                <a:off x="-2547477" y="569558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四角形: 角を丸くする 32">
                <a:extLst>
                  <a:ext uri="{FF2B5EF4-FFF2-40B4-BE49-F238E27FC236}">
                    <a16:creationId xmlns:a16="http://schemas.microsoft.com/office/drawing/2014/main" id="{FF9BECDA-24D3-A23E-77AD-FD5536D4DDF9}"/>
                  </a:ext>
                </a:extLst>
              </p:cNvPr>
              <p:cNvSpPr/>
              <p:nvPr/>
            </p:nvSpPr>
            <p:spPr bwMode="auto">
              <a:xfrm>
                <a:off x="-2359898" y="757137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7" name="四角形: 上の 2 つの角を丸める 26">
              <a:extLst>
                <a:ext uri="{FF2B5EF4-FFF2-40B4-BE49-F238E27FC236}">
                  <a16:creationId xmlns:a16="http://schemas.microsoft.com/office/drawing/2014/main" id="{627C21C4-93BF-B5E1-E733-490FECB91B52}"/>
                </a:ext>
              </a:extLst>
            </p:cNvPr>
            <p:cNvSpPr/>
            <p:nvPr/>
          </p:nvSpPr>
          <p:spPr>
            <a:xfrm rot="16200000">
              <a:off x="5077494" y="4638980"/>
              <a:ext cx="2304743" cy="1132016"/>
            </a:xfrm>
            <a:prstGeom prst="round2Same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8EB585D0-71B9-2810-88AC-C8F938D5AE2A}"/>
                </a:ext>
              </a:extLst>
            </p:cNvPr>
            <p:cNvSpPr/>
            <p:nvPr/>
          </p:nvSpPr>
          <p:spPr bwMode="auto">
            <a:xfrm>
              <a:off x="6836150" y="4602580"/>
              <a:ext cx="919822" cy="1255423"/>
            </a:xfrm>
            <a:custGeom>
              <a:avLst/>
              <a:gdLst>
                <a:gd name="connsiteX0" fmla="*/ 787653 w 1154194"/>
                <a:gd name="connsiteY0" fmla="*/ 0 h 1575304"/>
                <a:gd name="connsiteX1" fmla="*/ 902900 w 1154194"/>
                <a:gd name="connsiteY1" fmla="*/ 208261 h 1575304"/>
                <a:gd name="connsiteX2" fmla="*/ 1089072 w 1154194"/>
                <a:gd name="connsiteY2" fmla="*/ 59956 h 1575304"/>
                <a:gd name="connsiteX3" fmla="*/ 1115850 w 1154194"/>
                <a:gd name="connsiteY3" fmla="*/ 296470 h 1575304"/>
                <a:gd name="connsiteX4" fmla="*/ 1154194 w 1154194"/>
                <a:gd name="connsiteY4" fmla="*/ 285445 h 1575304"/>
                <a:gd name="connsiteX5" fmla="*/ 1154194 w 1154194"/>
                <a:gd name="connsiteY5" fmla="*/ 1289859 h 1575304"/>
                <a:gd name="connsiteX6" fmla="*/ 1115850 w 1154194"/>
                <a:gd name="connsiteY6" fmla="*/ 1278834 h 1575304"/>
                <a:gd name="connsiteX7" fmla="*/ 1089072 w 1154194"/>
                <a:gd name="connsiteY7" fmla="*/ 1515348 h 1575304"/>
                <a:gd name="connsiteX8" fmla="*/ 902900 w 1154194"/>
                <a:gd name="connsiteY8" fmla="*/ 1367043 h 1575304"/>
                <a:gd name="connsiteX9" fmla="*/ 787653 w 1154194"/>
                <a:gd name="connsiteY9" fmla="*/ 1575304 h 1575304"/>
                <a:gd name="connsiteX10" fmla="*/ 672406 w 1154194"/>
                <a:gd name="connsiteY10" fmla="*/ 1367043 h 1575304"/>
                <a:gd name="connsiteX11" fmla="*/ 486234 w 1154194"/>
                <a:gd name="connsiteY11" fmla="*/ 1515348 h 1575304"/>
                <a:gd name="connsiteX12" fmla="*/ 459456 w 1154194"/>
                <a:gd name="connsiteY12" fmla="*/ 1278834 h 1575304"/>
                <a:gd name="connsiteX13" fmla="*/ 230696 w 1154194"/>
                <a:gd name="connsiteY13" fmla="*/ 1344609 h 1575304"/>
                <a:gd name="connsiteX14" fmla="*/ 296471 w 1154194"/>
                <a:gd name="connsiteY14" fmla="*/ 1115849 h 1575304"/>
                <a:gd name="connsiteX15" fmla="*/ 59956 w 1154194"/>
                <a:gd name="connsiteY15" fmla="*/ 1089071 h 1575304"/>
                <a:gd name="connsiteX16" fmla="*/ 208261 w 1154194"/>
                <a:gd name="connsiteY16" fmla="*/ 902899 h 1575304"/>
                <a:gd name="connsiteX17" fmla="*/ 0 w 1154194"/>
                <a:gd name="connsiteY17" fmla="*/ 787652 h 1575304"/>
                <a:gd name="connsiteX18" fmla="*/ 208261 w 1154194"/>
                <a:gd name="connsiteY18" fmla="*/ 672405 h 1575304"/>
                <a:gd name="connsiteX19" fmla="*/ 59956 w 1154194"/>
                <a:gd name="connsiteY19" fmla="*/ 486233 h 1575304"/>
                <a:gd name="connsiteX20" fmla="*/ 296471 w 1154194"/>
                <a:gd name="connsiteY20" fmla="*/ 459455 h 1575304"/>
                <a:gd name="connsiteX21" fmla="*/ 230696 w 1154194"/>
                <a:gd name="connsiteY21" fmla="*/ 230695 h 1575304"/>
                <a:gd name="connsiteX22" fmla="*/ 459456 w 1154194"/>
                <a:gd name="connsiteY22" fmla="*/ 296470 h 1575304"/>
                <a:gd name="connsiteX23" fmla="*/ 486234 w 1154194"/>
                <a:gd name="connsiteY23" fmla="*/ 59956 h 1575304"/>
                <a:gd name="connsiteX24" fmla="*/ 672406 w 1154194"/>
                <a:gd name="connsiteY24" fmla="*/ 208261 h 157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54194" h="1575304">
                  <a:moveTo>
                    <a:pt x="787653" y="0"/>
                  </a:moveTo>
                  <a:lnTo>
                    <a:pt x="902900" y="208261"/>
                  </a:lnTo>
                  <a:lnTo>
                    <a:pt x="1089072" y="59956"/>
                  </a:lnTo>
                  <a:lnTo>
                    <a:pt x="1115850" y="296470"/>
                  </a:lnTo>
                  <a:lnTo>
                    <a:pt x="1154194" y="285445"/>
                  </a:lnTo>
                  <a:lnTo>
                    <a:pt x="1154194" y="1289859"/>
                  </a:lnTo>
                  <a:lnTo>
                    <a:pt x="1115850" y="1278834"/>
                  </a:lnTo>
                  <a:lnTo>
                    <a:pt x="1089072" y="1515348"/>
                  </a:lnTo>
                  <a:lnTo>
                    <a:pt x="902900" y="1367043"/>
                  </a:lnTo>
                  <a:lnTo>
                    <a:pt x="787653" y="1575304"/>
                  </a:lnTo>
                  <a:lnTo>
                    <a:pt x="672406" y="1367043"/>
                  </a:lnTo>
                  <a:lnTo>
                    <a:pt x="486234" y="1515348"/>
                  </a:lnTo>
                  <a:lnTo>
                    <a:pt x="459456" y="1278834"/>
                  </a:lnTo>
                  <a:lnTo>
                    <a:pt x="230696" y="1344609"/>
                  </a:lnTo>
                  <a:lnTo>
                    <a:pt x="296471" y="1115849"/>
                  </a:lnTo>
                  <a:lnTo>
                    <a:pt x="59956" y="1089071"/>
                  </a:lnTo>
                  <a:lnTo>
                    <a:pt x="208261" y="902899"/>
                  </a:lnTo>
                  <a:lnTo>
                    <a:pt x="0" y="787652"/>
                  </a:lnTo>
                  <a:lnTo>
                    <a:pt x="208261" y="672405"/>
                  </a:lnTo>
                  <a:lnTo>
                    <a:pt x="59956" y="486233"/>
                  </a:lnTo>
                  <a:lnTo>
                    <a:pt x="296471" y="459455"/>
                  </a:lnTo>
                  <a:lnTo>
                    <a:pt x="230696" y="230695"/>
                  </a:lnTo>
                  <a:lnTo>
                    <a:pt x="459456" y="296470"/>
                  </a:lnTo>
                  <a:lnTo>
                    <a:pt x="486234" y="59956"/>
                  </a:lnTo>
                  <a:lnTo>
                    <a:pt x="672406" y="208261"/>
                  </a:lnTo>
                  <a:close/>
                </a:path>
              </a:pathLst>
            </a:custGeom>
            <a:solidFill>
              <a:srgbClr val="FF0000"/>
            </a:solidFill>
            <a:ln w="571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" name="四角形: 上の 2 つの角を丸める 28">
              <a:extLst>
                <a:ext uri="{FF2B5EF4-FFF2-40B4-BE49-F238E27FC236}">
                  <a16:creationId xmlns:a16="http://schemas.microsoft.com/office/drawing/2014/main" id="{A3A36C78-6CD8-31E9-E4C6-AEAE90545B5B}"/>
                </a:ext>
              </a:extLst>
            </p:cNvPr>
            <p:cNvSpPr/>
            <p:nvPr/>
          </p:nvSpPr>
          <p:spPr>
            <a:xfrm rot="5400000">
              <a:off x="6559081" y="4935186"/>
              <a:ext cx="2304743" cy="539612"/>
            </a:xfrm>
            <a:prstGeom prst="round2Same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CEB51E2D-304F-CF45-4555-1904BAE693AB}"/>
                </a:ext>
              </a:extLst>
            </p:cNvPr>
            <p:cNvSpPr/>
            <p:nvPr/>
          </p:nvSpPr>
          <p:spPr bwMode="auto">
            <a:xfrm rot="5400000">
              <a:off x="5892216" y="4414430"/>
              <a:ext cx="1408457" cy="1751256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  <a:gd name="connsiteX0" fmla="*/ 1076440 w 1984271"/>
                <a:gd name="connsiteY0" fmla="*/ 7 h 2548612"/>
                <a:gd name="connsiteX1" fmla="*/ 1213189 w 1984271"/>
                <a:gd name="connsiteY1" fmla="*/ 133932 h 2548612"/>
                <a:gd name="connsiteX2" fmla="*/ 1221916 w 1984271"/>
                <a:gd name="connsiteY2" fmla="*/ 970859 h 2548612"/>
                <a:gd name="connsiteX3" fmla="*/ 1266780 w 1984271"/>
                <a:gd name="connsiteY3" fmla="*/ 970391 h 2548612"/>
                <a:gd name="connsiteX4" fmla="*/ 1449313 w 1984271"/>
                <a:gd name="connsiteY4" fmla="*/ 259616 h 2548612"/>
                <a:gd name="connsiteX5" fmla="*/ 1560395 w 1984271"/>
                <a:gd name="connsiteY5" fmla="*/ 159387 h 2548612"/>
                <a:gd name="connsiteX6" fmla="*/ 1614066 w 1984271"/>
                <a:gd name="connsiteY6" fmla="*/ 162191 h 2548612"/>
                <a:gd name="connsiteX7" fmla="*/ 1711491 w 1984271"/>
                <a:gd name="connsiteY7" fmla="*/ 326947 h 2548612"/>
                <a:gd name="connsiteX8" fmla="*/ 1528218 w 1984271"/>
                <a:gd name="connsiteY8" fmla="*/ 1040616 h 2548612"/>
                <a:gd name="connsiteX9" fmla="*/ 1559948 w 1984271"/>
                <a:gd name="connsiteY9" fmla="*/ 1066247 h 2548612"/>
                <a:gd name="connsiteX10" fmla="*/ 1791130 w 1984271"/>
                <a:gd name="connsiteY10" fmla="*/ 656004 h 2548612"/>
                <a:gd name="connsiteX11" fmla="*/ 1892735 w 1984271"/>
                <a:gd name="connsiteY11" fmla="*/ 604100 h 2548612"/>
                <a:gd name="connsiteX12" fmla="*/ 1931711 w 1984271"/>
                <a:gd name="connsiteY12" fmla="*/ 616758 h 2548612"/>
                <a:gd name="connsiteX13" fmla="*/ 1980453 w 1984271"/>
                <a:gd name="connsiteY13" fmla="*/ 678921 h 2548612"/>
                <a:gd name="connsiteX14" fmla="*/ 1970956 w 1984271"/>
                <a:gd name="connsiteY14" fmla="*/ 757338 h 2548612"/>
                <a:gd name="connsiteX15" fmla="*/ 1684871 w 1984271"/>
                <a:gd name="connsiteY15" fmla="*/ 1339483 h 2548612"/>
                <a:gd name="connsiteX16" fmla="*/ 1686726 w 1984271"/>
                <a:gd name="connsiteY16" fmla="*/ 1517300 h 2548612"/>
                <a:gd name="connsiteX17" fmla="*/ 1448462 w 1984271"/>
                <a:gd name="connsiteY17" fmla="*/ 1976919 h 2548612"/>
                <a:gd name="connsiteX18" fmla="*/ 1363775 w 1984271"/>
                <a:gd name="connsiteY18" fmla="*/ 2024034 h 2548612"/>
                <a:gd name="connsiteX19" fmla="*/ 1397674 w 1984271"/>
                <a:gd name="connsiteY19" fmla="*/ 2467217 h 2548612"/>
                <a:gd name="connsiteX20" fmla="*/ 1133761 w 1984271"/>
                <a:gd name="connsiteY20" fmla="*/ 2548612 h 2548612"/>
                <a:gd name="connsiteX21" fmla="*/ 862491 w 1984271"/>
                <a:gd name="connsiteY21" fmla="*/ 2467217 h 2548612"/>
                <a:gd name="connsiteX22" fmla="*/ 874684 w 1984271"/>
                <a:gd name="connsiteY22" fmla="*/ 2028808 h 2548612"/>
                <a:gd name="connsiteX23" fmla="*/ 778724 w 1984271"/>
                <a:gd name="connsiteY23" fmla="*/ 1983903 h 2548612"/>
                <a:gd name="connsiteX24" fmla="*/ 576484 w 1984271"/>
                <a:gd name="connsiteY24" fmla="*/ 1743459 h 2548612"/>
                <a:gd name="connsiteX25" fmla="*/ 111078 w 1984271"/>
                <a:gd name="connsiteY25" fmla="*/ 1424434 h 2548612"/>
                <a:gd name="connsiteX26" fmla="*/ 15844 w 1984271"/>
                <a:gd name="connsiteY26" fmla="*/ 1194702 h 2548612"/>
                <a:gd name="connsiteX27" fmla="*/ 248851 w 1984271"/>
                <a:gd name="connsiteY27" fmla="*/ 1129072 h 2548612"/>
                <a:gd name="connsiteX28" fmla="*/ 521206 w 1984271"/>
                <a:gd name="connsiteY28" fmla="*/ 1295432 h 2548612"/>
                <a:gd name="connsiteX29" fmla="*/ 659972 w 1984271"/>
                <a:gd name="connsiteY29" fmla="*/ 1269367 h 2548612"/>
                <a:gd name="connsiteX30" fmla="*/ 457061 w 1984271"/>
                <a:gd name="connsiteY30" fmla="*/ 340024 h 2548612"/>
                <a:gd name="connsiteX31" fmla="*/ 503148 w 1984271"/>
                <a:gd name="connsiteY31" fmla="*/ 197683 h 2548612"/>
                <a:gd name="connsiteX32" fmla="*/ 551031 w 1984271"/>
                <a:gd name="connsiteY32" fmla="*/ 173271 h 2548612"/>
                <a:gd name="connsiteX33" fmla="*/ 717783 w 1984271"/>
                <a:gd name="connsiteY33" fmla="*/ 267245 h 2548612"/>
                <a:gd name="connsiteX34" fmla="*/ 915094 w 1984271"/>
                <a:gd name="connsiteY34" fmla="*/ 974058 h 2548612"/>
                <a:gd name="connsiteX35" fmla="*/ 951240 w 1984271"/>
                <a:gd name="connsiteY35" fmla="*/ 973680 h 2548612"/>
                <a:gd name="connsiteX36" fmla="*/ 942512 w 1984271"/>
                <a:gd name="connsiteY36" fmla="*/ 136757 h 2548612"/>
                <a:gd name="connsiteX37" fmla="*/ 1076440 w 1984271"/>
                <a:gd name="connsiteY37" fmla="*/ 7 h 2548612"/>
                <a:gd name="connsiteX0" fmla="*/ 1133761 w 1984271"/>
                <a:gd name="connsiteY0" fmla="*/ 2548612 h 2604425"/>
                <a:gd name="connsiteX1" fmla="*/ 862491 w 1984271"/>
                <a:gd name="connsiteY1" fmla="*/ 2467217 h 2604425"/>
                <a:gd name="connsiteX2" fmla="*/ 874684 w 1984271"/>
                <a:gd name="connsiteY2" fmla="*/ 2028808 h 2604425"/>
                <a:gd name="connsiteX3" fmla="*/ 778724 w 1984271"/>
                <a:gd name="connsiteY3" fmla="*/ 1983903 h 2604425"/>
                <a:gd name="connsiteX4" fmla="*/ 576484 w 1984271"/>
                <a:gd name="connsiteY4" fmla="*/ 1743459 h 2604425"/>
                <a:gd name="connsiteX5" fmla="*/ 111078 w 1984271"/>
                <a:gd name="connsiteY5" fmla="*/ 1424434 h 2604425"/>
                <a:gd name="connsiteX6" fmla="*/ 15844 w 1984271"/>
                <a:gd name="connsiteY6" fmla="*/ 1194702 h 2604425"/>
                <a:gd name="connsiteX7" fmla="*/ 248851 w 1984271"/>
                <a:gd name="connsiteY7" fmla="*/ 1129072 h 2604425"/>
                <a:gd name="connsiteX8" fmla="*/ 521206 w 1984271"/>
                <a:gd name="connsiteY8" fmla="*/ 1295432 h 2604425"/>
                <a:gd name="connsiteX9" fmla="*/ 659972 w 1984271"/>
                <a:gd name="connsiteY9" fmla="*/ 1269367 h 2604425"/>
                <a:gd name="connsiteX10" fmla="*/ 457061 w 1984271"/>
                <a:gd name="connsiteY10" fmla="*/ 340024 h 2604425"/>
                <a:gd name="connsiteX11" fmla="*/ 503148 w 1984271"/>
                <a:gd name="connsiteY11" fmla="*/ 197683 h 2604425"/>
                <a:gd name="connsiteX12" fmla="*/ 551031 w 1984271"/>
                <a:gd name="connsiteY12" fmla="*/ 173271 h 2604425"/>
                <a:gd name="connsiteX13" fmla="*/ 717783 w 1984271"/>
                <a:gd name="connsiteY13" fmla="*/ 267245 h 2604425"/>
                <a:gd name="connsiteX14" fmla="*/ 915094 w 1984271"/>
                <a:gd name="connsiteY14" fmla="*/ 974058 h 2604425"/>
                <a:gd name="connsiteX15" fmla="*/ 951240 w 1984271"/>
                <a:gd name="connsiteY15" fmla="*/ 973680 h 2604425"/>
                <a:gd name="connsiteX16" fmla="*/ 942512 w 1984271"/>
                <a:gd name="connsiteY16" fmla="*/ 136757 h 2604425"/>
                <a:gd name="connsiteX17" fmla="*/ 1076440 w 1984271"/>
                <a:gd name="connsiteY17" fmla="*/ 7 h 2604425"/>
                <a:gd name="connsiteX18" fmla="*/ 1213189 w 1984271"/>
                <a:gd name="connsiteY18" fmla="*/ 133932 h 2604425"/>
                <a:gd name="connsiteX19" fmla="*/ 1221916 w 1984271"/>
                <a:gd name="connsiteY19" fmla="*/ 970859 h 2604425"/>
                <a:gd name="connsiteX20" fmla="*/ 1266780 w 1984271"/>
                <a:gd name="connsiteY20" fmla="*/ 970391 h 2604425"/>
                <a:gd name="connsiteX21" fmla="*/ 1449313 w 1984271"/>
                <a:gd name="connsiteY21" fmla="*/ 259616 h 2604425"/>
                <a:gd name="connsiteX22" fmla="*/ 1560395 w 1984271"/>
                <a:gd name="connsiteY22" fmla="*/ 159387 h 2604425"/>
                <a:gd name="connsiteX23" fmla="*/ 1614066 w 1984271"/>
                <a:gd name="connsiteY23" fmla="*/ 162191 h 2604425"/>
                <a:gd name="connsiteX24" fmla="*/ 1711491 w 1984271"/>
                <a:gd name="connsiteY24" fmla="*/ 326947 h 2604425"/>
                <a:gd name="connsiteX25" fmla="*/ 1528218 w 1984271"/>
                <a:gd name="connsiteY25" fmla="*/ 1040616 h 2604425"/>
                <a:gd name="connsiteX26" fmla="*/ 1559948 w 1984271"/>
                <a:gd name="connsiteY26" fmla="*/ 1066247 h 2604425"/>
                <a:gd name="connsiteX27" fmla="*/ 1791130 w 1984271"/>
                <a:gd name="connsiteY27" fmla="*/ 656004 h 2604425"/>
                <a:gd name="connsiteX28" fmla="*/ 1892735 w 1984271"/>
                <a:gd name="connsiteY28" fmla="*/ 604100 h 2604425"/>
                <a:gd name="connsiteX29" fmla="*/ 1931711 w 1984271"/>
                <a:gd name="connsiteY29" fmla="*/ 616758 h 2604425"/>
                <a:gd name="connsiteX30" fmla="*/ 1980453 w 1984271"/>
                <a:gd name="connsiteY30" fmla="*/ 678921 h 2604425"/>
                <a:gd name="connsiteX31" fmla="*/ 1970956 w 1984271"/>
                <a:gd name="connsiteY31" fmla="*/ 757338 h 2604425"/>
                <a:gd name="connsiteX32" fmla="*/ 1684871 w 1984271"/>
                <a:gd name="connsiteY32" fmla="*/ 1339483 h 2604425"/>
                <a:gd name="connsiteX33" fmla="*/ 1686726 w 1984271"/>
                <a:gd name="connsiteY33" fmla="*/ 1517300 h 2604425"/>
                <a:gd name="connsiteX34" fmla="*/ 1448462 w 1984271"/>
                <a:gd name="connsiteY34" fmla="*/ 1976919 h 2604425"/>
                <a:gd name="connsiteX35" fmla="*/ 1363775 w 1984271"/>
                <a:gd name="connsiteY35" fmla="*/ 2024034 h 2604425"/>
                <a:gd name="connsiteX36" fmla="*/ 1397674 w 1984271"/>
                <a:gd name="connsiteY36" fmla="*/ 2467217 h 2604425"/>
                <a:gd name="connsiteX37" fmla="*/ 1189574 w 1984271"/>
                <a:gd name="connsiteY37" fmla="*/ 2604425 h 2604425"/>
                <a:gd name="connsiteX0" fmla="*/ 862491 w 1984271"/>
                <a:gd name="connsiteY0" fmla="*/ 2467217 h 2604425"/>
                <a:gd name="connsiteX1" fmla="*/ 874684 w 1984271"/>
                <a:gd name="connsiteY1" fmla="*/ 2028808 h 2604425"/>
                <a:gd name="connsiteX2" fmla="*/ 778724 w 1984271"/>
                <a:gd name="connsiteY2" fmla="*/ 1983903 h 2604425"/>
                <a:gd name="connsiteX3" fmla="*/ 576484 w 1984271"/>
                <a:gd name="connsiteY3" fmla="*/ 1743459 h 2604425"/>
                <a:gd name="connsiteX4" fmla="*/ 111078 w 1984271"/>
                <a:gd name="connsiteY4" fmla="*/ 1424434 h 2604425"/>
                <a:gd name="connsiteX5" fmla="*/ 15844 w 1984271"/>
                <a:gd name="connsiteY5" fmla="*/ 1194702 h 2604425"/>
                <a:gd name="connsiteX6" fmla="*/ 248851 w 1984271"/>
                <a:gd name="connsiteY6" fmla="*/ 1129072 h 2604425"/>
                <a:gd name="connsiteX7" fmla="*/ 521206 w 1984271"/>
                <a:gd name="connsiteY7" fmla="*/ 1295432 h 2604425"/>
                <a:gd name="connsiteX8" fmla="*/ 659972 w 1984271"/>
                <a:gd name="connsiteY8" fmla="*/ 1269367 h 2604425"/>
                <a:gd name="connsiteX9" fmla="*/ 457061 w 1984271"/>
                <a:gd name="connsiteY9" fmla="*/ 340024 h 2604425"/>
                <a:gd name="connsiteX10" fmla="*/ 503148 w 1984271"/>
                <a:gd name="connsiteY10" fmla="*/ 197683 h 2604425"/>
                <a:gd name="connsiteX11" fmla="*/ 551031 w 1984271"/>
                <a:gd name="connsiteY11" fmla="*/ 173271 h 2604425"/>
                <a:gd name="connsiteX12" fmla="*/ 717783 w 1984271"/>
                <a:gd name="connsiteY12" fmla="*/ 267245 h 2604425"/>
                <a:gd name="connsiteX13" fmla="*/ 915094 w 1984271"/>
                <a:gd name="connsiteY13" fmla="*/ 974058 h 2604425"/>
                <a:gd name="connsiteX14" fmla="*/ 951240 w 1984271"/>
                <a:gd name="connsiteY14" fmla="*/ 973680 h 2604425"/>
                <a:gd name="connsiteX15" fmla="*/ 942512 w 1984271"/>
                <a:gd name="connsiteY15" fmla="*/ 136757 h 2604425"/>
                <a:gd name="connsiteX16" fmla="*/ 1076440 w 1984271"/>
                <a:gd name="connsiteY16" fmla="*/ 7 h 2604425"/>
                <a:gd name="connsiteX17" fmla="*/ 1213189 w 1984271"/>
                <a:gd name="connsiteY17" fmla="*/ 133932 h 2604425"/>
                <a:gd name="connsiteX18" fmla="*/ 1221916 w 1984271"/>
                <a:gd name="connsiteY18" fmla="*/ 970859 h 2604425"/>
                <a:gd name="connsiteX19" fmla="*/ 1266780 w 1984271"/>
                <a:gd name="connsiteY19" fmla="*/ 970391 h 2604425"/>
                <a:gd name="connsiteX20" fmla="*/ 1449313 w 1984271"/>
                <a:gd name="connsiteY20" fmla="*/ 259616 h 2604425"/>
                <a:gd name="connsiteX21" fmla="*/ 1560395 w 1984271"/>
                <a:gd name="connsiteY21" fmla="*/ 159387 h 2604425"/>
                <a:gd name="connsiteX22" fmla="*/ 1614066 w 1984271"/>
                <a:gd name="connsiteY22" fmla="*/ 162191 h 2604425"/>
                <a:gd name="connsiteX23" fmla="*/ 1711491 w 1984271"/>
                <a:gd name="connsiteY23" fmla="*/ 326947 h 2604425"/>
                <a:gd name="connsiteX24" fmla="*/ 1528218 w 1984271"/>
                <a:gd name="connsiteY24" fmla="*/ 1040616 h 2604425"/>
                <a:gd name="connsiteX25" fmla="*/ 1559948 w 1984271"/>
                <a:gd name="connsiteY25" fmla="*/ 1066247 h 2604425"/>
                <a:gd name="connsiteX26" fmla="*/ 1791130 w 1984271"/>
                <a:gd name="connsiteY26" fmla="*/ 656004 h 2604425"/>
                <a:gd name="connsiteX27" fmla="*/ 1892735 w 1984271"/>
                <a:gd name="connsiteY27" fmla="*/ 604100 h 2604425"/>
                <a:gd name="connsiteX28" fmla="*/ 1931711 w 1984271"/>
                <a:gd name="connsiteY28" fmla="*/ 616758 h 2604425"/>
                <a:gd name="connsiteX29" fmla="*/ 1980453 w 1984271"/>
                <a:gd name="connsiteY29" fmla="*/ 678921 h 2604425"/>
                <a:gd name="connsiteX30" fmla="*/ 1970956 w 1984271"/>
                <a:gd name="connsiteY30" fmla="*/ 757338 h 2604425"/>
                <a:gd name="connsiteX31" fmla="*/ 1684871 w 1984271"/>
                <a:gd name="connsiteY31" fmla="*/ 1339483 h 2604425"/>
                <a:gd name="connsiteX32" fmla="*/ 1686726 w 1984271"/>
                <a:gd name="connsiteY32" fmla="*/ 1517300 h 2604425"/>
                <a:gd name="connsiteX33" fmla="*/ 1448462 w 1984271"/>
                <a:gd name="connsiteY33" fmla="*/ 1976919 h 2604425"/>
                <a:gd name="connsiteX34" fmla="*/ 1363775 w 1984271"/>
                <a:gd name="connsiteY34" fmla="*/ 2024034 h 2604425"/>
                <a:gd name="connsiteX35" fmla="*/ 1397674 w 1984271"/>
                <a:gd name="connsiteY35" fmla="*/ 2467217 h 2604425"/>
                <a:gd name="connsiteX36" fmla="*/ 1189574 w 1984271"/>
                <a:gd name="connsiteY36" fmla="*/ 2604425 h 2604425"/>
                <a:gd name="connsiteX0" fmla="*/ 862491 w 1984271"/>
                <a:gd name="connsiteY0" fmla="*/ 2467217 h 2467217"/>
                <a:gd name="connsiteX1" fmla="*/ 874684 w 1984271"/>
                <a:gd name="connsiteY1" fmla="*/ 2028808 h 2467217"/>
                <a:gd name="connsiteX2" fmla="*/ 778724 w 1984271"/>
                <a:gd name="connsiteY2" fmla="*/ 1983903 h 2467217"/>
                <a:gd name="connsiteX3" fmla="*/ 576484 w 1984271"/>
                <a:gd name="connsiteY3" fmla="*/ 1743459 h 2467217"/>
                <a:gd name="connsiteX4" fmla="*/ 111078 w 1984271"/>
                <a:gd name="connsiteY4" fmla="*/ 1424434 h 2467217"/>
                <a:gd name="connsiteX5" fmla="*/ 15844 w 1984271"/>
                <a:gd name="connsiteY5" fmla="*/ 1194702 h 2467217"/>
                <a:gd name="connsiteX6" fmla="*/ 248851 w 1984271"/>
                <a:gd name="connsiteY6" fmla="*/ 1129072 h 2467217"/>
                <a:gd name="connsiteX7" fmla="*/ 521206 w 1984271"/>
                <a:gd name="connsiteY7" fmla="*/ 1295432 h 2467217"/>
                <a:gd name="connsiteX8" fmla="*/ 659972 w 1984271"/>
                <a:gd name="connsiteY8" fmla="*/ 1269367 h 2467217"/>
                <a:gd name="connsiteX9" fmla="*/ 457061 w 1984271"/>
                <a:gd name="connsiteY9" fmla="*/ 340024 h 2467217"/>
                <a:gd name="connsiteX10" fmla="*/ 503148 w 1984271"/>
                <a:gd name="connsiteY10" fmla="*/ 197683 h 2467217"/>
                <a:gd name="connsiteX11" fmla="*/ 551031 w 1984271"/>
                <a:gd name="connsiteY11" fmla="*/ 173271 h 2467217"/>
                <a:gd name="connsiteX12" fmla="*/ 717783 w 1984271"/>
                <a:gd name="connsiteY12" fmla="*/ 267245 h 2467217"/>
                <a:gd name="connsiteX13" fmla="*/ 915094 w 1984271"/>
                <a:gd name="connsiteY13" fmla="*/ 974058 h 2467217"/>
                <a:gd name="connsiteX14" fmla="*/ 951240 w 1984271"/>
                <a:gd name="connsiteY14" fmla="*/ 973680 h 2467217"/>
                <a:gd name="connsiteX15" fmla="*/ 942512 w 1984271"/>
                <a:gd name="connsiteY15" fmla="*/ 136757 h 2467217"/>
                <a:gd name="connsiteX16" fmla="*/ 1076440 w 1984271"/>
                <a:gd name="connsiteY16" fmla="*/ 7 h 2467217"/>
                <a:gd name="connsiteX17" fmla="*/ 1213189 w 1984271"/>
                <a:gd name="connsiteY17" fmla="*/ 133932 h 2467217"/>
                <a:gd name="connsiteX18" fmla="*/ 1221916 w 1984271"/>
                <a:gd name="connsiteY18" fmla="*/ 970859 h 2467217"/>
                <a:gd name="connsiteX19" fmla="*/ 1266780 w 1984271"/>
                <a:gd name="connsiteY19" fmla="*/ 970391 h 2467217"/>
                <a:gd name="connsiteX20" fmla="*/ 1449313 w 1984271"/>
                <a:gd name="connsiteY20" fmla="*/ 259616 h 2467217"/>
                <a:gd name="connsiteX21" fmla="*/ 1560395 w 1984271"/>
                <a:gd name="connsiteY21" fmla="*/ 159387 h 2467217"/>
                <a:gd name="connsiteX22" fmla="*/ 1614066 w 1984271"/>
                <a:gd name="connsiteY22" fmla="*/ 162191 h 2467217"/>
                <a:gd name="connsiteX23" fmla="*/ 1711491 w 1984271"/>
                <a:gd name="connsiteY23" fmla="*/ 326947 h 2467217"/>
                <a:gd name="connsiteX24" fmla="*/ 1528218 w 1984271"/>
                <a:gd name="connsiteY24" fmla="*/ 1040616 h 2467217"/>
                <a:gd name="connsiteX25" fmla="*/ 1559948 w 1984271"/>
                <a:gd name="connsiteY25" fmla="*/ 1066247 h 2467217"/>
                <a:gd name="connsiteX26" fmla="*/ 1791130 w 1984271"/>
                <a:gd name="connsiteY26" fmla="*/ 656004 h 2467217"/>
                <a:gd name="connsiteX27" fmla="*/ 1892735 w 1984271"/>
                <a:gd name="connsiteY27" fmla="*/ 604100 h 2467217"/>
                <a:gd name="connsiteX28" fmla="*/ 1931711 w 1984271"/>
                <a:gd name="connsiteY28" fmla="*/ 616758 h 2467217"/>
                <a:gd name="connsiteX29" fmla="*/ 1980453 w 1984271"/>
                <a:gd name="connsiteY29" fmla="*/ 678921 h 2467217"/>
                <a:gd name="connsiteX30" fmla="*/ 1970956 w 1984271"/>
                <a:gd name="connsiteY30" fmla="*/ 757338 h 2467217"/>
                <a:gd name="connsiteX31" fmla="*/ 1684871 w 1984271"/>
                <a:gd name="connsiteY31" fmla="*/ 1339483 h 2467217"/>
                <a:gd name="connsiteX32" fmla="*/ 1686726 w 1984271"/>
                <a:gd name="connsiteY32" fmla="*/ 1517300 h 2467217"/>
                <a:gd name="connsiteX33" fmla="*/ 1448462 w 1984271"/>
                <a:gd name="connsiteY33" fmla="*/ 1976919 h 2467217"/>
                <a:gd name="connsiteX34" fmla="*/ 1363775 w 1984271"/>
                <a:gd name="connsiteY34" fmla="*/ 2024034 h 2467217"/>
                <a:gd name="connsiteX35" fmla="*/ 1397674 w 1984271"/>
                <a:gd name="connsiteY35" fmla="*/ 246721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1984271" h="2467217">
                  <a:moveTo>
                    <a:pt x="862491" y="2467217"/>
                  </a:move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cubicBezTo>
                    <a:pt x="948331" y="694706"/>
                    <a:pt x="945421" y="415731"/>
                    <a:pt x="942512" y="136757"/>
                  </a:cubicBezTo>
                  <a:cubicBezTo>
                    <a:pt x="941734" y="62013"/>
                    <a:pt x="1001695" y="787"/>
                    <a:pt x="1076440" y="7"/>
                  </a:cubicBez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cubicBezTo>
                    <a:pt x="1685489" y="1398755"/>
                    <a:pt x="1686108" y="1458028"/>
                    <a:pt x="1686726" y="1517300"/>
                  </a:cubicBez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E5DA5EC8-D2E9-BA33-CAC2-609C4E4749D3}"/>
                </a:ext>
              </a:extLst>
            </p:cNvPr>
            <p:cNvSpPr/>
            <p:nvPr/>
          </p:nvSpPr>
          <p:spPr bwMode="auto">
            <a:xfrm>
              <a:off x="5597705" y="3966829"/>
              <a:ext cx="2444471" cy="2444471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E7B23BF3-9C16-9829-80A0-270D9AD0181B}"/>
              </a:ext>
            </a:extLst>
          </p:cNvPr>
          <p:cNvSpPr txBox="1"/>
          <p:nvPr/>
        </p:nvSpPr>
        <p:spPr>
          <a:xfrm rot="5400000">
            <a:off x="3492669" y="804332"/>
            <a:ext cx="3488831" cy="242368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危険</a:t>
            </a:r>
          </a:p>
        </p:txBody>
      </p:sp>
    </p:spTree>
    <p:extLst>
      <p:ext uri="{BB962C8B-B14F-4D97-AF65-F5344CB8AC3E}">
        <p14:creationId xmlns:p14="http://schemas.microsoft.com/office/powerpoint/2010/main" val="7756310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F853FC58-5B81-4AD0-0264-F77ADFD85BA4}"/>
              </a:ext>
            </a:extLst>
          </p:cNvPr>
          <p:cNvSpPr/>
          <p:nvPr/>
        </p:nvSpPr>
        <p:spPr>
          <a:xfrm>
            <a:off x="100263" y="65315"/>
            <a:ext cx="3508248" cy="9775372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67E04E9-5B0B-C475-DE9E-EAABE7E4FFF0}"/>
              </a:ext>
            </a:extLst>
          </p:cNvPr>
          <p:cNvSpPr txBox="1"/>
          <p:nvPr/>
        </p:nvSpPr>
        <p:spPr>
          <a:xfrm rot="5400000">
            <a:off x="-2692969" y="3486889"/>
            <a:ext cx="9084440" cy="2878760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指や手を</a:t>
            </a:r>
            <a:endParaRPr lang="en-US" altLang="ja-JP" sz="8800" dirty="0">
              <a:ln w="38100">
                <a:noFill/>
              </a:ln>
              <a:solidFill>
                <a:schemeClr val="bg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rgbClr val="FFFF00"/>
                </a:solidFill>
                <a:effectLst/>
              </a:rPr>
              <a:t>挟まれないように</a:t>
            </a:r>
            <a:endParaRPr lang="en-US" altLang="ja-JP" sz="8800" dirty="0">
              <a:ln w="38100">
                <a:noFill/>
              </a:ln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ご注意下さい</a:t>
            </a: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D1208B8D-4395-4126-9C27-BE31EF1692CE}"/>
              </a:ext>
            </a:extLst>
          </p:cNvPr>
          <p:cNvGrpSpPr/>
          <p:nvPr/>
        </p:nvGrpSpPr>
        <p:grpSpPr>
          <a:xfrm>
            <a:off x="3914772" y="4045001"/>
            <a:ext cx="2594266" cy="2594266"/>
            <a:chOff x="2009613" y="-1262202"/>
            <a:chExt cx="2594266" cy="2594266"/>
          </a:xfrm>
        </p:grpSpPr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94E836F5-05D6-7456-7382-1446DC12DBA7}"/>
                </a:ext>
              </a:extLst>
            </p:cNvPr>
            <p:cNvGrpSpPr/>
            <p:nvPr/>
          </p:nvGrpSpPr>
          <p:grpSpPr>
            <a:xfrm>
              <a:off x="2009613" y="-1262202"/>
              <a:ext cx="2594266" cy="2594266"/>
              <a:chOff x="-2547477" y="569558"/>
              <a:chExt cx="2735056" cy="2735056"/>
            </a:xfrm>
          </p:grpSpPr>
          <p:sp>
            <p:nvSpPr>
              <p:cNvPr id="23" name="四角形: 角を丸くする 22">
                <a:extLst>
                  <a:ext uri="{FF2B5EF4-FFF2-40B4-BE49-F238E27FC236}">
                    <a16:creationId xmlns:a16="http://schemas.microsoft.com/office/drawing/2014/main" id="{ECA68848-6B81-4332-720D-9CF1FF03323B}"/>
                  </a:ext>
                </a:extLst>
              </p:cNvPr>
              <p:cNvSpPr/>
              <p:nvPr/>
            </p:nvSpPr>
            <p:spPr bwMode="auto">
              <a:xfrm>
                <a:off x="-2547477" y="569558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4" name="四角形: 角を丸くする 23">
                <a:extLst>
                  <a:ext uri="{FF2B5EF4-FFF2-40B4-BE49-F238E27FC236}">
                    <a16:creationId xmlns:a16="http://schemas.microsoft.com/office/drawing/2014/main" id="{FC3000BD-3465-7497-7D00-264151D5626C}"/>
                  </a:ext>
                </a:extLst>
              </p:cNvPr>
              <p:cNvSpPr/>
              <p:nvPr/>
            </p:nvSpPr>
            <p:spPr bwMode="auto">
              <a:xfrm>
                <a:off x="-2359898" y="757137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3" name="四角形: 上の 2 つの角を丸める 12">
              <a:extLst>
                <a:ext uri="{FF2B5EF4-FFF2-40B4-BE49-F238E27FC236}">
                  <a16:creationId xmlns:a16="http://schemas.microsoft.com/office/drawing/2014/main" id="{971B2DCC-3943-F01B-6991-3C404CA74CBB}"/>
                </a:ext>
              </a:extLst>
            </p:cNvPr>
            <p:cNvSpPr/>
            <p:nvPr/>
          </p:nvSpPr>
          <p:spPr>
            <a:xfrm rot="16200000">
              <a:off x="1564299" y="-515154"/>
              <a:ext cx="2304743" cy="1132016"/>
            </a:xfrm>
            <a:prstGeom prst="round2Same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811E20E7-D633-DD47-DB77-C2190A4E3CB4}"/>
                </a:ext>
              </a:extLst>
            </p:cNvPr>
            <p:cNvSpPr/>
            <p:nvPr/>
          </p:nvSpPr>
          <p:spPr bwMode="auto">
            <a:xfrm>
              <a:off x="3443369" y="-730307"/>
              <a:ext cx="799408" cy="1091076"/>
            </a:xfrm>
            <a:custGeom>
              <a:avLst/>
              <a:gdLst>
                <a:gd name="connsiteX0" fmla="*/ 787653 w 1154194"/>
                <a:gd name="connsiteY0" fmla="*/ 0 h 1575304"/>
                <a:gd name="connsiteX1" fmla="*/ 902900 w 1154194"/>
                <a:gd name="connsiteY1" fmla="*/ 208261 h 1575304"/>
                <a:gd name="connsiteX2" fmla="*/ 1089072 w 1154194"/>
                <a:gd name="connsiteY2" fmla="*/ 59956 h 1575304"/>
                <a:gd name="connsiteX3" fmla="*/ 1115850 w 1154194"/>
                <a:gd name="connsiteY3" fmla="*/ 296470 h 1575304"/>
                <a:gd name="connsiteX4" fmla="*/ 1154194 w 1154194"/>
                <a:gd name="connsiteY4" fmla="*/ 285445 h 1575304"/>
                <a:gd name="connsiteX5" fmla="*/ 1154194 w 1154194"/>
                <a:gd name="connsiteY5" fmla="*/ 1289859 h 1575304"/>
                <a:gd name="connsiteX6" fmla="*/ 1115850 w 1154194"/>
                <a:gd name="connsiteY6" fmla="*/ 1278834 h 1575304"/>
                <a:gd name="connsiteX7" fmla="*/ 1089072 w 1154194"/>
                <a:gd name="connsiteY7" fmla="*/ 1515348 h 1575304"/>
                <a:gd name="connsiteX8" fmla="*/ 902900 w 1154194"/>
                <a:gd name="connsiteY8" fmla="*/ 1367043 h 1575304"/>
                <a:gd name="connsiteX9" fmla="*/ 787653 w 1154194"/>
                <a:gd name="connsiteY9" fmla="*/ 1575304 h 1575304"/>
                <a:gd name="connsiteX10" fmla="*/ 672406 w 1154194"/>
                <a:gd name="connsiteY10" fmla="*/ 1367043 h 1575304"/>
                <a:gd name="connsiteX11" fmla="*/ 486234 w 1154194"/>
                <a:gd name="connsiteY11" fmla="*/ 1515348 h 1575304"/>
                <a:gd name="connsiteX12" fmla="*/ 459456 w 1154194"/>
                <a:gd name="connsiteY12" fmla="*/ 1278834 h 1575304"/>
                <a:gd name="connsiteX13" fmla="*/ 230696 w 1154194"/>
                <a:gd name="connsiteY13" fmla="*/ 1344609 h 1575304"/>
                <a:gd name="connsiteX14" fmla="*/ 296471 w 1154194"/>
                <a:gd name="connsiteY14" fmla="*/ 1115849 h 1575304"/>
                <a:gd name="connsiteX15" fmla="*/ 59956 w 1154194"/>
                <a:gd name="connsiteY15" fmla="*/ 1089071 h 1575304"/>
                <a:gd name="connsiteX16" fmla="*/ 208261 w 1154194"/>
                <a:gd name="connsiteY16" fmla="*/ 902899 h 1575304"/>
                <a:gd name="connsiteX17" fmla="*/ 0 w 1154194"/>
                <a:gd name="connsiteY17" fmla="*/ 787652 h 1575304"/>
                <a:gd name="connsiteX18" fmla="*/ 208261 w 1154194"/>
                <a:gd name="connsiteY18" fmla="*/ 672405 h 1575304"/>
                <a:gd name="connsiteX19" fmla="*/ 59956 w 1154194"/>
                <a:gd name="connsiteY19" fmla="*/ 486233 h 1575304"/>
                <a:gd name="connsiteX20" fmla="*/ 296471 w 1154194"/>
                <a:gd name="connsiteY20" fmla="*/ 459455 h 1575304"/>
                <a:gd name="connsiteX21" fmla="*/ 230696 w 1154194"/>
                <a:gd name="connsiteY21" fmla="*/ 230695 h 1575304"/>
                <a:gd name="connsiteX22" fmla="*/ 459456 w 1154194"/>
                <a:gd name="connsiteY22" fmla="*/ 296470 h 1575304"/>
                <a:gd name="connsiteX23" fmla="*/ 486234 w 1154194"/>
                <a:gd name="connsiteY23" fmla="*/ 59956 h 1575304"/>
                <a:gd name="connsiteX24" fmla="*/ 672406 w 1154194"/>
                <a:gd name="connsiteY24" fmla="*/ 208261 h 157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54194" h="1575304">
                  <a:moveTo>
                    <a:pt x="787653" y="0"/>
                  </a:moveTo>
                  <a:lnTo>
                    <a:pt x="902900" y="208261"/>
                  </a:lnTo>
                  <a:lnTo>
                    <a:pt x="1089072" y="59956"/>
                  </a:lnTo>
                  <a:lnTo>
                    <a:pt x="1115850" y="296470"/>
                  </a:lnTo>
                  <a:lnTo>
                    <a:pt x="1154194" y="285445"/>
                  </a:lnTo>
                  <a:lnTo>
                    <a:pt x="1154194" y="1289859"/>
                  </a:lnTo>
                  <a:lnTo>
                    <a:pt x="1115850" y="1278834"/>
                  </a:lnTo>
                  <a:lnTo>
                    <a:pt x="1089072" y="1515348"/>
                  </a:lnTo>
                  <a:lnTo>
                    <a:pt x="902900" y="1367043"/>
                  </a:lnTo>
                  <a:lnTo>
                    <a:pt x="787653" y="1575304"/>
                  </a:lnTo>
                  <a:lnTo>
                    <a:pt x="672406" y="1367043"/>
                  </a:lnTo>
                  <a:lnTo>
                    <a:pt x="486234" y="1515348"/>
                  </a:lnTo>
                  <a:lnTo>
                    <a:pt x="459456" y="1278834"/>
                  </a:lnTo>
                  <a:lnTo>
                    <a:pt x="230696" y="1344609"/>
                  </a:lnTo>
                  <a:lnTo>
                    <a:pt x="296471" y="1115849"/>
                  </a:lnTo>
                  <a:lnTo>
                    <a:pt x="59956" y="1089071"/>
                  </a:lnTo>
                  <a:lnTo>
                    <a:pt x="208261" y="902899"/>
                  </a:lnTo>
                  <a:lnTo>
                    <a:pt x="0" y="787652"/>
                  </a:lnTo>
                  <a:lnTo>
                    <a:pt x="208261" y="672405"/>
                  </a:lnTo>
                  <a:lnTo>
                    <a:pt x="59956" y="486233"/>
                  </a:lnTo>
                  <a:lnTo>
                    <a:pt x="296471" y="459455"/>
                  </a:lnTo>
                  <a:lnTo>
                    <a:pt x="230696" y="230695"/>
                  </a:lnTo>
                  <a:lnTo>
                    <a:pt x="459456" y="296470"/>
                  </a:lnTo>
                  <a:lnTo>
                    <a:pt x="486234" y="59956"/>
                  </a:lnTo>
                  <a:lnTo>
                    <a:pt x="672406" y="208261"/>
                  </a:lnTo>
                  <a:close/>
                </a:path>
              </a:pathLst>
            </a:custGeom>
            <a:solidFill>
              <a:srgbClr val="FF0000"/>
            </a:solidFill>
            <a:ln w="571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81FB9105-8FB7-78C6-D8F3-D877E2884CAF}"/>
                </a:ext>
              </a:extLst>
            </p:cNvPr>
            <p:cNvGrpSpPr/>
            <p:nvPr/>
          </p:nvGrpSpPr>
          <p:grpSpPr>
            <a:xfrm>
              <a:off x="2209677" y="-516567"/>
              <a:ext cx="1777278" cy="1172676"/>
              <a:chOff x="-2200021" y="3638360"/>
              <a:chExt cx="2393292" cy="1579132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1A7334CB-1BD6-58DA-AEAA-DABBF9A36096}"/>
                  </a:ext>
                </a:extLst>
              </p:cNvPr>
              <p:cNvSpPr/>
              <p:nvPr/>
            </p:nvSpPr>
            <p:spPr>
              <a:xfrm rot="5400000">
                <a:off x="-1751166" y="3229009"/>
                <a:ext cx="1495582" cy="2393292"/>
              </a:xfrm>
              <a:custGeom>
                <a:avLst/>
                <a:gdLst>
                  <a:gd name="connsiteX0" fmla="*/ 0 w 1495582"/>
                  <a:gd name="connsiteY0" fmla="*/ 1492014 h 2393293"/>
                  <a:gd name="connsiteX1" fmla="*/ 205889 w 1495582"/>
                  <a:gd name="connsiteY1" fmla="*/ 1248363 h 2393293"/>
                  <a:gd name="connsiteX2" fmla="*/ 216823 w 1495582"/>
                  <a:gd name="connsiteY2" fmla="*/ 183897 h 2393293"/>
                  <a:gd name="connsiteX3" fmla="*/ 329139 w 1495582"/>
                  <a:gd name="connsiteY3" fmla="*/ 14452 h 2393293"/>
                  <a:gd name="connsiteX4" fmla="*/ 400720 w 1495582"/>
                  <a:gd name="connsiteY4" fmla="*/ 0 h 2393293"/>
                  <a:gd name="connsiteX5" fmla="*/ 472300 w 1495582"/>
                  <a:gd name="connsiteY5" fmla="*/ 14452 h 2393293"/>
                  <a:gd name="connsiteX6" fmla="*/ 584616 w 1495582"/>
                  <a:gd name="connsiteY6" fmla="*/ 183897 h 2393293"/>
                  <a:gd name="connsiteX7" fmla="*/ 584616 w 1495582"/>
                  <a:gd name="connsiteY7" fmla="*/ 961710 h 2393293"/>
                  <a:gd name="connsiteX8" fmla="*/ 667631 w 1495582"/>
                  <a:gd name="connsiteY8" fmla="*/ 944950 h 2393293"/>
                  <a:gd name="connsiteX9" fmla="*/ 1038178 w 1495582"/>
                  <a:gd name="connsiteY9" fmla="*/ 944950 h 2393293"/>
                  <a:gd name="connsiteX10" fmla="*/ 1495582 w 1495582"/>
                  <a:gd name="connsiteY10" fmla="*/ 1402354 h 2393293"/>
                  <a:gd name="connsiteX11" fmla="*/ 1495582 w 1495582"/>
                  <a:gd name="connsiteY11" fmla="*/ 1677246 h 2393293"/>
                  <a:gd name="connsiteX12" fmla="*/ 1216220 w 1495582"/>
                  <a:gd name="connsiteY12" fmla="*/ 2098705 h 2393293"/>
                  <a:gd name="connsiteX13" fmla="*/ 1163911 w 1495582"/>
                  <a:gd name="connsiteY13" fmla="*/ 2114943 h 2393293"/>
                  <a:gd name="connsiteX14" fmla="*/ 1205240 w 1495582"/>
                  <a:gd name="connsiteY14" fmla="*/ 2393293 h 2393293"/>
                  <a:gd name="connsiteX15" fmla="*/ 454190 w 1495582"/>
                  <a:gd name="connsiteY15" fmla="*/ 2393293 h 2393293"/>
                  <a:gd name="connsiteX16" fmla="*/ 497563 w 1495582"/>
                  <a:gd name="connsiteY16" fmla="*/ 2101181 h 2393293"/>
                  <a:gd name="connsiteX17" fmla="*/ 489588 w 1495582"/>
                  <a:gd name="connsiteY17" fmla="*/ 2098705 h 2393293"/>
                  <a:gd name="connsiteX18" fmla="*/ 210226 w 1495582"/>
                  <a:gd name="connsiteY18" fmla="*/ 1677246 h 2393293"/>
                  <a:gd name="connsiteX19" fmla="*/ 210226 w 1495582"/>
                  <a:gd name="connsiteY19" fmla="*/ 1614321 h 2393293"/>
                  <a:gd name="connsiteX20" fmla="*/ 0 w 1495582"/>
                  <a:gd name="connsiteY20" fmla="*/ 1492014 h 2393293"/>
                  <a:gd name="connsiteX0" fmla="*/ 0 w 1495582"/>
                  <a:gd name="connsiteY0" fmla="*/ 1492014 h 2564797"/>
                  <a:gd name="connsiteX1" fmla="*/ 205889 w 1495582"/>
                  <a:gd name="connsiteY1" fmla="*/ 1248363 h 2564797"/>
                  <a:gd name="connsiteX2" fmla="*/ 216823 w 1495582"/>
                  <a:gd name="connsiteY2" fmla="*/ 183897 h 2564797"/>
                  <a:gd name="connsiteX3" fmla="*/ 329139 w 1495582"/>
                  <a:gd name="connsiteY3" fmla="*/ 14452 h 2564797"/>
                  <a:gd name="connsiteX4" fmla="*/ 400720 w 1495582"/>
                  <a:gd name="connsiteY4" fmla="*/ 0 h 2564797"/>
                  <a:gd name="connsiteX5" fmla="*/ 472300 w 1495582"/>
                  <a:gd name="connsiteY5" fmla="*/ 14452 h 2564797"/>
                  <a:gd name="connsiteX6" fmla="*/ 584616 w 1495582"/>
                  <a:gd name="connsiteY6" fmla="*/ 183897 h 2564797"/>
                  <a:gd name="connsiteX7" fmla="*/ 584616 w 1495582"/>
                  <a:gd name="connsiteY7" fmla="*/ 961710 h 2564797"/>
                  <a:gd name="connsiteX8" fmla="*/ 667631 w 1495582"/>
                  <a:gd name="connsiteY8" fmla="*/ 944950 h 2564797"/>
                  <a:gd name="connsiteX9" fmla="*/ 1038178 w 1495582"/>
                  <a:gd name="connsiteY9" fmla="*/ 944950 h 2564797"/>
                  <a:gd name="connsiteX10" fmla="*/ 1495582 w 1495582"/>
                  <a:gd name="connsiteY10" fmla="*/ 1402354 h 2564797"/>
                  <a:gd name="connsiteX11" fmla="*/ 1495582 w 1495582"/>
                  <a:gd name="connsiteY11" fmla="*/ 1677246 h 2564797"/>
                  <a:gd name="connsiteX12" fmla="*/ 1216220 w 1495582"/>
                  <a:gd name="connsiteY12" fmla="*/ 2098705 h 2564797"/>
                  <a:gd name="connsiteX13" fmla="*/ 1163911 w 1495582"/>
                  <a:gd name="connsiteY13" fmla="*/ 2114943 h 2564797"/>
                  <a:gd name="connsiteX14" fmla="*/ 1205240 w 1495582"/>
                  <a:gd name="connsiteY14" fmla="*/ 2393293 h 2564797"/>
                  <a:gd name="connsiteX15" fmla="*/ 790309 w 1495582"/>
                  <a:gd name="connsiteY15" fmla="*/ 2564797 h 2564797"/>
                  <a:gd name="connsiteX16" fmla="*/ 454190 w 1495582"/>
                  <a:gd name="connsiteY16" fmla="*/ 2393293 h 2564797"/>
                  <a:gd name="connsiteX17" fmla="*/ 497563 w 1495582"/>
                  <a:gd name="connsiteY17" fmla="*/ 2101181 h 2564797"/>
                  <a:gd name="connsiteX18" fmla="*/ 489588 w 1495582"/>
                  <a:gd name="connsiteY18" fmla="*/ 2098705 h 2564797"/>
                  <a:gd name="connsiteX19" fmla="*/ 210226 w 1495582"/>
                  <a:gd name="connsiteY19" fmla="*/ 1677246 h 2564797"/>
                  <a:gd name="connsiteX20" fmla="*/ 210226 w 1495582"/>
                  <a:gd name="connsiteY20" fmla="*/ 1614321 h 2564797"/>
                  <a:gd name="connsiteX21" fmla="*/ 0 w 1495582"/>
                  <a:gd name="connsiteY21" fmla="*/ 1492014 h 2564797"/>
                  <a:gd name="connsiteX0" fmla="*/ 790309 w 1495582"/>
                  <a:gd name="connsiteY0" fmla="*/ 2564797 h 2687931"/>
                  <a:gd name="connsiteX1" fmla="*/ 454190 w 1495582"/>
                  <a:gd name="connsiteY1" fmla="*/ 2393293 h 2687931"/>
                  <a:gd name="connsiteX2" fmla="*/ 497563 w 1495582"/>
                  <a:gd name="connsiteY2" fmla="*/ 2101181 h 2687931"/>
                  <a:gd name="connsiteX3" fmla="*/ 489588 w 1495582"/>
                  <a:gd name="connsiteY3" fmla="*/ 2098705 h 2687931"/>
                  <a:gd name="connsiteX4" fmla="*/ 210226 w 1495582"/>
                  <a:gd name="connsiteY4" fmla="*/ 1677246 h 2687931"/>
                  <a:gd name="connsiteX5" fmla="*/ 210226 w 1495582"/>
                  <a:gd name="connsiteY5" fmla="*/ 1614321 h 2687931"/>
                  <a:gd name="connsiteX6" fmla="*/ 0 w 1495582"/>
                  <a:gd name="connsiteY6" fmla="*/ 1492014 h 2687931"/>
                  <a:gd name="connsiteX7" fmla="*/ 205889 w 1495582"/>
                  <a:gd name="connsiteY7" fmla="*/ 1248363 h 2687931"/>
                  <a:gd name="connsiteX8" fmla="*/ 216823 w 1495582"/>
                  <a:gd name="connsiteY8" fmla="*/ 183897 h 2687931"/>
                  <a:gd name="connsiteX9" fmla="*/ 329139 w 1495582"/>
                  <a:gd name="connsiteY9" fmla="*/ 14452 h 2687931"/>
                  <a:gd name="connsiteX10" fmla="*/ 400720 w 1495582"/>
                  <a:gd name="connsiteY10" fmla="*/ 0 h 2687931"/>
                  <a:gd name="connsiteX11" fmla="*/ 472300 w 1495582"/>
                  <a:gd name="connsiteY11" fmla="*/ 14452 h 2687931"/>
                  <a:gd name="connsiteX12" fmla="*/ 584616 w 1495582"/>
                  <a:gd name="connsiteY12" fmla="*/ 183897 h 2687931"/>
                  <a:gd name="connsiteX13" fmla="*/ 584616 w 1495582"/>
                  <a:gd name="connsiteY13" fmla="*/ 961710 h 2687931"/>
                  <a:gd name="connsiteX14" fmla="*/ 667631 w 1495582"/>
                  <a:gd name="connsiteY14" fmla="*/ 944950 h 2687931"/>
                  <a:gd name="connsiteX15" fmla="*/ 1038178 w 1495582"/>
                  <a:gd name="connsiteY15" fmla="*/ 944950 h 2687931"/>
                  <a:gd name="connsiteX16" fmla="*/ 1495582 w 1495582"/>
                  <a:gd name="connsiteY16" fmla="*/ 1402354 h 2687931"/>
                  <a:gd name="connsiteX17" fmla="*/ 1495582 w 1495582"/>
                  <a:gd name="connsiteY17" fmla="*/ 1677246 h 2687931"/>
                  <a:gd name="connsiteX18" fmla="*/ 1216220 w 1495582"/>
                  <a:gd name="connsiteY18" fmla="*/ 2098705 h 2687931"/>
                  <a:gd name="connsiteX19" fmla="*/ 1163911 w 1495582"/>
                  <a:gd name="connsiteY19" fmla="*/ 2114943 h 2687931"/>
                  <a:gd name="connsiteX20" fmla="*/ 1205240 w 1495582"/>
                  <a:gd name="connsiteY20" fmla="*/ 2393293 h 2687931"/>
                  <a:gd name="connsiteX21" fmla="*/ 913443 w 1495582"/>
                  <a:gd name="connsiteY21" fmla="*/ 2687931 h 2687931"/>
                  <a:gd name="connsiteX0" fmla="*/ 454190 w 1495582"/>
                  <a:gd name="connsiteY0" fmla="*/ 2393293 h 2687931"/>
                  <a:gd name="connsiteX1" fmla="*/ 497563 w 1495582"/>
                  <a:gd name="connsiteY1" fmla="*/ 2101181 h 2687931"/>
                  <a:gd name="connsiteX2" fmla="*/ 489588 w 1495582"/>
                  <a:gd name="connsiteY2" fmla="*/ 2098705 h 2687931"/>
                  <a:gd name="connsiteX3" fmla="*/ 210226 w 1495582"/>
                  <a:gd name="connsiteY3" fmla="*/ 1677246 h 2687931"/>
                  <a:gd name="connsiteX4" fmla="*/ 210226 w 1495582"/>
                  <a:gd name="connsiteY4" fmla="*/ 1614321 h 2687931"/>
                  <a:gd name="connsiteX5" fmla="*/ 0 w 1495582"/>
                  <a:gd name="connsiteY5" fmla="*/ 1492014 h 2687931"/>
                  <a:gd name="connsiteX6" fmla="*/ 205889 w 1495582"/>
                  <a:gd name="connsiteY6" fmla="*/ 1248363 h 2687931"/>
                  <a:gd name="connsiteX7" fmla="*/ 216823 w 1495582"/>
                  <a:gd name="connsiteY7" fmla="*/ 183897 h 2687931"/>
                  <a:gd name="connsiteX8" fmla="*/ 329139 w 1495582"/>
                  <a:gd name="connsiteY8" fmla="*/ 14452 h 2687931"/>
                  <a:gd name="connsiteX9" fmla="*/ 400720 w 1495582"/>
                  <a:gd name="connsiteY9" fmla="*/ 0 h 2687931"/>
                  <a:gd name="connsiteX10" fmla="*/ 472300 w 1495582"/>
                  <a:gd name="connsiteY10" fmla="*/ 14452 h 2687931"/>
                  <a:gd name="connsiteX11" fmla="*/ 584616 w 1495582"/>
                  <a:gd name="connsiteY11" fmla="*/ 183897 h 2687931"/>
                  <a:gd name="connsiteX12" fmla="*/ 584616 w 1495582"/>
                  <a:gd name="connsiteY12" fmla="*/ 961710 h 2687931"/>
                  <a:gd name="connsiteX13" fmla="*/ 667631 w 1495582"/>
                  <a:gd name="connsiteY13" fmla="*/ 944950 h 2687931"/>
                  <a:gd name="connsiteX14" fmla="*/ 1038178 w 1495582"/>
                  <a:gd name="connsiteY14" fmla="*/ 944950 h 2687931"/>
                  <a:gd name="connsiteX15" fmla="*/ 1495582 w 1495582"/>
                  <a:gd name="connsiteY15" fmla="*/ 1402354 h 2687931"/>
                  <a:gd name="connsiteX16" fmla="*/ 1495582 w 1495582"/>
                  <a:gd name="connsiteY16" fmla="*/ 1677246 h 2687931"/>
                  <a:gd name="connsiteX17" fmla="*/ 1216220 w 1495582"/>
                  <a:gd name="connsiteY17" fmla="*/ 2098705 h 2687931"/>
                  <a:gd name="connsiteX18" fmla="*/ 1163911 w 1495582"/>
                  <a:gd name="connsiteY18" fmla="*/ 2114943 h 2687931"/>
                  <a:gd name="connsiteX19" fmla="*/ 1205240 w 1495582"/>
                  <a:gd name="connsiteY19" fmla="*/ 2393293 h 2687931"/>
                  <a:gd name="connsiteX20" fmla="*/ 913443 w 1495582"/>
                  <a:gd name="connsiteY20" fmla="*/ 2687931 h 2687931"/>
                  <a:gd name="connsiteX0" fmla="*/ 454190 w 1495582"/>
                  <a:gd name="connsiteY0" fmla="*/ 2393293 h 2393292"/>
                  <a:gd name="connsiteX1" fmla="*/ 497563 w 1495582"/>
                  <a:gd name="connsiteY1" fmla="*/ 2101181 h 2393292"/>
                  <a:gd name="connsiteX2" fmla="*/ 489588 w 1495582"/>
                  <a:gd name="connsiteY2" fmla="*/ 2098705 h 2393292"/>
                  <a:gd name="connsiteX3" fmla="*/ 210226 w 1495582"/>
                  <a:gd name="connsiteY3" fmla="*/ 1677246 h 2393292"/>
                  <a:gd name="connsiteX4" fmla="*/ 210226 w 1495582"/>
                  <a:gd name="connsiteY4" fmla="*/ 1614321 h 2393292"/>
                  <a:gd name="connsiteX5" fmla="*/ 0 w 1495582"/>
                  <a:gd name="connsiteY5" fmla="*/ 1492014 h 2393292"/>
                  <a:gd name="connsiteX6" fmla="*/ 205889 w 1495582"/>
                  <a:gd name="connsiteY6" fmla="*/ 1248363 h 2393292"/>
                  <a:gd name="connsiteX7" fmla="*/ 216823 w 1495582"/>
                  <a:gd name="connsiteY7" fmla="*/ 183897 h 2393292"/>
                  <a:gd name="connsiteX8" fmla="*/ 329139 w 1495582"/>
                  <a:gd name="connsiteY8" fmla="*/ 14452 h 2393292"/>
                  <a:gd name="connsiteX9" fmla="*/ 400720 w 1495582"/>
                  <a:gd name="connsiteY9" fmla="*/ 0 h 2393292"/>
                  <a:gd name="connsiteX10" fmla="*/ 472300 w 1495582"/>
                  <a:gd name="connsiteY10" fmla="*/ 14452 h 2393292"/>
                  <a:gd name="connsiteX11" fmla="*/ 584616 w 1495582"/>
                  <a:gd name="connsiteY11" fmla="*/ 183897 h 2393292"/>
                  <a:gd name="connsiteX12" fmla="*/ 584616 w 1495582"/>
                  <a:gd name="connsiteY12" fmla="*/ 961710 h 2393292"/>
                  <a:gd name="connsiteX13" fmla="*/ 667631 w 1495582"/>
                  <a:gd name="connsiteY13" fmla="*/ 944950 h 2393292"/>
                  <a:gd name="connsiteX14" fmla="*/ 1038178 w 1495582"/>
                  <a:gd name="connsiteY14" fmla="*/ 944950 h 2393292"/>
                  <a:gd name="connsiteX15" fmla="*/ 1495582 w 1495582"/>
                  <a:gd name="connsiteY15" fmla="*/ 1402354 h 2393292"/>
                  <a:gd name="connsiteX16" fmla="*/ 1495582 w 1495582"/>
                  <a:gd name="connsiteY16" fmla="*/ 1677246 h 2393292"/>
                  <a:gd name="connsiteX17" fmla="*/ 1216220 w 1495582"/>
                  <a:gd name="connsiteY17" fmla="*/ 2098705 h 2393292"/>
                  <a:gd name="connsiteX18" fmla="*/ 1163911 w 1495582"/>
                  <a:gd name="connsiteY18" fmla="*/ 2114943 h 2393292"/>
                  <a:gd name="connsiteX19" fmla="*/ 1205240 w 1495582"/>
                  <a:gd name="connsiteY19" fmla="*/ 2393293 h 23932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1495582" h="2393292">
                    <a:moveTo>
                      <a:pt x="454190" y="2393293"/>
                    </a:moveTo>
                    <a:lnTo>
                      <a:pt x="497563" y="2101181"/>
                    </a:lnTo>
                    <a:lnTo>
                      <a:pt x="489588" y="2098705"/>
                    </a:lnTo>
                    <a:cubicBezTo>
                      <a:pt x="325419" y="2029267"/>
                      <a:pt x="210226" y="1866709"/>
                      <a:pt x="210226" y="1677246"/>
                    </a:cubicBezTo>
                    <a:lnTo>
                      <a:pt x="210226" y="1614321"/>
                    </a:lnTo>
                    <a:cubicBezTo>
                      <a:pt x="140152" y="1573552"/>
                      <a:pt x="35747" y="1578212"/>
                      <a:pt x="0" y="1492014"/>
                    </a:cubicBezTo>
                    <a:cubicBezTo>
                      <a:pt x="121503" y="1258545"/>
                      <a:pt x="88040" y="1440688"/>
                      <a:pt x="205889" y="1248363"/>
                    </a:cubicBezTo>
                    <a:lnTo>
                      <a:pt x="216823" y="183897"/>
                    </a:lnTo>
                    <a:cubicBezTo>
                      <a:pt x="216823" y="107724"/>
                      <a:pt x="263135" y="42369"/>
                      <a:pt x="329139" y="14452"/>
                    </a:cubicBezTo>
                    <a:lnTo>
                      <a:pt x="400720" y="0"/>
                    </a:lnTo>
                    <a:lnTo>
                      <a:pt x="472300" y="14452"/>
                    </a:lnTo>
                    <a:cubicBezTo>
                      <a:pt x="538304" y="42369"/>
                      <a:pt x="584616" y="107724"/>
                      <a:pt x="584616" y="183897"/>
                    </a:cubicBezTo>
                    <a:lnTo>
                      <a:pt x="584616" y="961710"/>
                    </a:lnTo>
                    <a:lnTo>
                      <a:pt x="667631" y="944950"/>
                    </a:lnTo>
                    <a:lnTo>
                      <a:pt x="1038178" y="944950"/>
                    </a:lnTo>
                    <a:cubicBezTo>
                      <a:pt x="1290796" y="944950"/>
                      <a:pt x="1495582" y="1149736"/>
                      <a:pt x="1495582" y="1402354"/>
                    </a:cubicBezTo>
                    <a:lnTo>
                      <a:pt x="1495582" y="1677246"/>
                    </a:lnTo>
                    <a:cubicBezTo>
                      <a:pt x="1495582" y="1866709"/>
                      <a:pt x="1380390" y="2029267"/>
                      <a:pt x="1216220" y="2098705"/>
                    </a:cubicBezTo>
                    <a:lnTo>
                      <a:pt x="1163911" y="2114943"/>
                    </a:lnTo>
                    <a:lnTo>
                      <a:pt x="1205240" y="2393293"/>
                    </a:lnTo>
                  </a:path>
                </a:pathLst>
              </a:cu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" name="角丸四角形 105">
                <a:extLst>
                  <a:ext uri="{FF2B5EF4-FFF2-40B4-BE49-F238E27FC236}">
                    <a16:creationId xmlns:a16="http://schemas.microsoft.com/office/drawing/2014/main" id="{47D43135-DC11-F665-5996-EC3B2B7E8146}"/>
                  </a:ext>
                </a:extLst>
              </p:cNvPr>
              <p:cNvSpPr/>
              <p:nvPr/>
            </p:nvSpPr>
            <p:spPr>
              <a:xfrm rot="10800000">
                <a:off x="-1393746" y="4225035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" name="角丸四角形 106">
                <a:extLst>
                  <a:ext uri="{FF2B5EF4-FFF2-40B4-BE49-F238E27FC236}">
                    <a16:creationId xmlns:a16="http://schemas.microsoft.com/office/drawing/2014/main" id="{463B0F83-1094-1BA0-872E-8237E116885F}"/>
                  </a:ext>
                </a:extLst>
              </p:cNvPr>
              <p:cNvSpPr/>
              <p:nvPr/>
            </p:nvSpPr>
            <p:spPr>
              <a:xfrm rot="10800000">
                <a:off x="-1393748" y="4578114"/>
                <a:ext cx="790213" cy="35307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" name="角丸四角形 107">
                <a:extLst>
                  <a:ext uri="{FF2B5EF4-FFF2-40B4-BE49-F238E27FC236}">
                    <a16:creationId xmlns:a16="http://schemas.microsoft.com/office/drawing/2014/main" id="{2BC23DBA-B2D7-5331-F8A4-217AF2FA4B80}"/>
                  </a:ext>
                </a:extLst>
              </p:cNvPr>
              <p:cNvSpPr/>
              <p:nvPr/>
            </p:nvSpPr>
            <p:spPr>
              <a:xfrm rot="10800000">
                <a:off x="-1330284" y="4931193"/>
                <a:ext cx="692266" cy="2862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" name="角丸四角形 104">
                <a:extLst>
                  <a:ext uri="{FF2B5EF4-FFF2-40B4-BE49-F238E27FC236}">
                    <a16:creationId xmlns:a16="http://schemas.microsoft.com/office/drawing/2014/main" id="{FB2D59EE-AC77-8632-2251-1EBC19F5AFB3}"/>
                  </a:ext>
                </a:extLst>
              </p:cNvPr>
              <p:cNvSpPr/>
              <p:nvPr/>
            </p:nvSpPr>
            <p:spPr>
              <a:xfrm rot="3600000">
                <a:off x="-1612380" y="3805664"/>
                <a:ext cx="714508" cy="379899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571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6" name="四角形: 上の 2 つの角を丸める 15">
              <a:extLst>
                <a:ext uri="{FF2B5EF4-FFF2-40B4-BE49-F238E27FC236}">
                  <a16:creationId xmlns:a16="http://schemas.microsoft.com/office/drawing/2014/main" id="{1F0C4C61-FBD4-2851-D1C6-59C0A6549E44}"/>
                </a:ext>
              </a:extLst>
            </p:cNvPr>
            <p:cNvSpPr/>
            <p:nvPr/>
          </p:nvSpPr>
          <p:spPr>
            <a:xfrm rot="5400000">
              <a:off x="3045886" y="-218948"/>
              <a:ext cx="2304743" cy="539612"/>
            </a:xfrm>
            <a:prstGeom prst="round2Same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0ED0A757-E93F-EF57-7F9B-CAE1BDF6F9A4}"/>
                </a:ext>
              </a:extLst>
            </p:cNvPr>
            <p:cNvSpPr/>
            <p:nvPr/>
          </p:nvSpPr>
          <p:spPr bwMode="auto">
            <a:xfrm>
              <a:off x="2084510" y="-1187305"/>
              <a:ext cx="2444471" cy="2444471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31ED3B10-B06E-63D5-4A9C-3254354E2E10}"/>
              </a:ext>
            </a:extLst>
          </p:cNvPr>
          <p:cNvGrpSpPr/>
          <p:nvPr/>
        </p:nvGrpSpPr>
        <p:grpSpPr>
          <a:xfrm>
            <a:off x="3898563" y="6965495"/>
            <a:ext cx="2594266" cy="2594266"/>
            <a:chOff x="5522808" y="3891932"/>
            <a:chExt cx="2594266" cy="2594266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821A87FE-F22B-64E1-ACCD-741D22925E72}"/>
                </a:ext>
              </a:extLst>
            </p:cNvPr>
            <p:cNvGrpSpPr/>
            <p:nvPr/>
          </p:nvGrpSpPr>
          <p:grpSpPr>
            <a:xfrm>
              <a:off x="5522808" y="3891932"/>
              <a:ext cx="2594266" cy="2594266"/>
              <a:chOff x="-2547477" y="569558"/>
              <a:chExt cx="2735056" cy="2735056"/>
            </a:xfrm>
          </p:grpSpPr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A2571551-8FE2-BFFA-7066-A40B9F4B11D1}"/>
                  </a:ext>
                </a:extLst>
              </p:cNvPr>
              <p:cNvSpPr/>
              <p:nvPr/>
            </p:nvSpPr>
            <p:spPr bwMode="auto">
              <a:xfrm>
                <a:off x="-2547477" y="569558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四角形: 角を丸くする 32">
                <a:extLst>
                  <a:ext uri="{FF2B5EF4-FFF2-40B4-BE49-F238E27FC236}">
                    <a16:creationId xmlns:a16="http://schemas.microsoft.com/office/drawing/2014/main" id="{FF9BECDA-24D3-A23E-77AD-FD5536D4DDF9}"/>
                  </a:ext>
                </a:extLst>
              </p:cNvPr>
              <p:cNvSpPr/>
              <p:nvPr/>
            </p:nvSpPr>
            <p:spPr bwMode="auto">
              <a:xfrm>
                <a:off x="-2359898" y="757137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7" name="四角形: 上の 2 つの角を丸める 26">
              <a:extLst>
                <a:ext uri="{FF2B5EF4-FFF2-40B4-BE49-F238E27FC236}">
                  <a16:creationId xmlns:a16="http://schemas.microsoft.com/office/drawing/2014/main" id="{627C21C4-93BF-B5E1-E733-490FECB91B52}"/>
                </a:ext>
              </a:extLst>
            </p:cNvPr>
            <p:cNvSpPr/>
            <p:nvPr/>
          </p:nvSpPr>
          <p:spPr>
            <a:xfrm rot="16200000">
              <a:off x="5077494" y="4638980"/>
              <a:ext cx="2304743" cy="1132016"/>
            </a:xfrm>
            <a:prstGeom prst="round2Same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8EB585D0-71B9-2810-88AC-C8F938D5AE2A}"/>
                </a:ext>
              </a:extLst>
            </p:cNvPr>
            <p:cNvSpPr/>
            <p:nvPr/>
          </p:nvSpPr>
          <p:spPr bwMode="auto">
            <a:xfrm>
              <a:off x="6836150" y="4602580"/>
              <a:ext cx="919822" cy="1255423"/>
            </a:xfrm>
            <a:custGeom>
              <a:avLst/>
              <a:gdLst>
                <a:gd name="connsiteX0" fmla="*/ 787653 w 1154194"/>
                <a:gd name="connsiteY0" fmla="*/ 0 h 1575304"/>
                <a:gd name="connsiteX1" fmla="*/ 902900 w 1154194"/>
                <a:gd name="connsiteY1" fmla="*/ 208261 h 1575304"/>
                <a:gd name="connsiteX2" fmla="*/ 1089072 w 1154194"/>
                <a:gd name="connsiteY2" fmla="*/ 59956 h 1575304"/>
                <a:gd name="connsiteX3" fmla="*/ 1115850 w 1154194"/>
                <a:gd name="connsiteY3" fmla="*/ 296470 h 1575304"/>
                <a:gd name="connsiteX4" fmla="*/ 1154194 w 1154194"/>
                <a:gd name="connsiteY4" fmla="*/ 285445 h 1575304"/>
                <a:gd name="connsiteX5" fmla="*/ 1154194 w 1154194"/>
                <a:gd name="connsiteY5" fmla="*/ 1289859 h 1575304"/>
                <a:gd name="connsiteX6" fmla="*/ 1115850 w 1154194"/>
                <a:gd name="connsiteY6" fmla="*/ 1278834 h 1575304"/>
                <a:gd name="connsiteX7" fmla="*/ 1089072 w 1154194"/>
                <a:gd name="connsiteY7" fmla="*/ 1515348 h 1575304"/>
                <a:gd name="connsiteX8" fmla="*/ 902900 w 1154194"/>
                <a:gd name="connsiteY8" fmla="*/ 1367043 h 1575304"/>
                <a:gd name="connsiteX9" fmla="*/ 787653 w 1154194"/>
                <a:gd name="connsiteY9" fmla="*/ 1575304 h 1575304"/>
                <a:gd name="connsiteX10" fmla="*/ 672406 w 1154194"/>
                <a:gd name="connsiteY10" fmla="*/ 1367043 h 1575304"/>
                <a:gd name="connsiteX11" fmla="*/ 486234 w 1154194"/>
                <a:gd name="connsiteY11" fmla="*/ 1515348 h 1575304"/>
                <a:gd name="connsiteX12" fmla="*/ 459456 w 1154194"/>
                <a:gd name="connsiteY12" fmla="*/ 1278834 h 1575304"/>
                <a:gd name="connsiteX13" fmla="*/ 230696 w 1154194"/>
                <a:gd name="connsiteY13" fmla="*/ 1344609 h 1575304"/>
                <a:gd name="connsiteX14" fmla="*/ 296471 w 1154194"/>
                <a:gd name="connsiteY14" fmla="*/ 1115849 h 1575304"/>
                <a:gd name="connsiteX15" fmla="*/ 59956 w 1154194"/>
                <a:gd name="connsiteY15" fmla="*/ 1089071 h 1575304"/>
                <a:gd name="connsiteX16" fmla="*/ 208261 w 1154194"/>
                <a:gd name="connsiteY16" fmla="*/ 902899 h 1575304"/>
                <a:gd name="connsiteX17" fmla="*/ 0 w 1154194"/>
                <a:gd name="connsiteY17" fmla="*/ 787652 h 1575304"/>
                <a:gd name="connsiteX18" fmla="*/ 208261 w 1154194"/>
                <a:gd name="connsiteY18" fmla="*/ 672405 h 1575304"/>
                <a:gd name="connsiteX19" fmla="*/ 59956 w 1154194"/>
                <a:gd name="connsiteY19" fmla="*/ 486233 h 1575304"/>
                <a:gd name="connsiteX20" fmla="*/ 296471 w 1154194"/>
                <a:gd name="connsiteY20" fmla="*/ 459455 h 1575304"/>
                <a:gd name="connsiteX21" fmla="*/ 230696 w 1154194"/>
                <a:gd name="connsiteY21" fmla="*/ 230695 h 1575304"/>
                <a:gd name="connsiteX22" fmla="*/ 459456 w 1154194"/>
                <a:gd name="connsiteY22" fmla="*/ 296470 h 1575304"/>
                <a:gd name="connsiteX23" fmla="*/ 486234 w 1154194"/>
                <a:gd name="connsiteY23" fmla="*/ 59956 h 1575304"/>
                <a:gd name="connsiteX24" fmla="*/ 672406 w 1154194"/>
                <a:gd name="connsiteY24" fmla="*/ 208261 h 1575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54194" h="1575304">
                  <a:moveTo>
                    <a:pt x="787653" y="0"/>
                  </a:moveTo>
                  <a:lnTo>
                    <a:pt x="902900" y="208261"/>
                  </a:lnTo>
                  <a:lnTo>
                    <a:pt x="1089072" y="59956"/>
                  </a:lnTo>
                  <a:lnTo>
                    <a:pt x="1115850" y="296470"/>
                  </a:lnTo>
                  <a:lnTo>
                    <a:pt x="1154194" y="285445"/>
                  </a:lnTo>
                  <a:lnTo>
                    <a:pt x="1154194" y="1289859"/>
                  </a:lnTo>
                  <a:lnTo>
                    <a:pt x="1115850" y="1278834"/>
                  </a:lnTo>
                  <a:lnTo>
                    <a:pt x="1089072" y="1515348"/>
                  </a:lnTo>
                  <a:lnTo>
                    <a:pt x="902900" y="1367043"/>
                  </a:lnTo>
                  <a:lnTo>
                    <a:pt x="787653" y="1575304"/>
                  </a:lnTo>
                  <a:lnTo>
                    <a:pt x="672406" y="1367043"/>
                  </a:lnTo>
                  <a:lnTo>
                    <a:pt x="486234" y="1515348"/>
                  </a:lnTo>
                  <a:lnTo>
                    <a:pt x="459456" y="1278834"/>
                  </a:lnTo>
                  <a:lnTo>
                    <a:pt x="230696" y="1344609"/>
                  </a:lnTo>
                  <a:lnTo>
                    <a:pt x="296471" y="1115849"/>
                  </a:lnTo>
                  <a:lnTo>
                    <a:pt x="59956" y="1089071"/>
                  </a:lnTo>
                  <a:lnTo>
                    <a:pt x="208261" y="902899"/>
                  </a:lnTo>
                  <a:lnTo>
                    <a:pt x="0" y="787652"/>
                  </a:lnTo>
                  <a:lnTo>
                    <a:pt x="208261" y="672405"/>
                  </a:lnTo>
                  <a:lnTo>
                    <a:pt x="59956" y="486233"/>
                  </a:lnTo>
                  <a:lnTo>
                    <a:pt x="296471" y="459455"/>
                  </a:lnTo>
                  <a:lnTo>
                    <a:pt x="230696" y="230695"/>
                  </a:lnTo>
                  <a:lnTo>
                    <a:pt x="459456" y="296470"/>
                  </a:lnTo>
                  <a:lnTo>
                    <a:pt x="486234" y="59956"/>
                  </a:lnTo>
                  <a:lnTo>
                    <a:pt x="672406" y="208261"/>
                  </a:lnTo>
                  <a:close/>
                </a:path>
              </a:pathLst>
            </a:custGeom>
            <a:solidFill>
              <a:srgbClr val="FF0000"/>
            </a:solidFill>
            <a:ln w="571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" name="四角形: 上の 2 つの角を丸める 28">
              <a:extLst>
                <a:ext uri="{FF2B5EF4-FFF2-40B4-BE49-F238E27FC236}">
                  <a16:creationId xmlns:a16="http://schemas.microsoft.com/office/drawing/2014/main" id="{A3A36C78-6CD8-31E9-E4C6-AEAE90545B5B}"/>
                </a:ext>
              </a:extLst>
            </p:cNvPr>
            <p:cNvSpPr/>
            <p:nvPr/>
          </p:nvSpPr>
          <p:spPr>
            <a:xfrm rot="5400000">
              <a:off x="6559081" y="4935186"/>
              <a:ext cx="2304743" cy="539612"/>
            </a:xfrm>
            <a:prstGeom prst="round2Same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CEB51E2D-304F-CF45-4555-1904BAE693AB}"/>
                </a:ext>
              </a:extLst>
            </p:cNvPr>
            <p:cNvSpPr/>
            <p:nvPr/>
          </p:nvSpPr>
          <p:spPr bwMode="auto">
            <a:xfrm rot="5400000">
              <a:off x="5892216" y="4414430"/>
              <a:ext cx="1408457" cy="1751256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  <a:gd name="connsiteX0" fmla="*/ 1076440 w 1984271"/>
                <a:gd name="connsiteY0" fmla="*/ 7 h 2548612"/>
                <a:gd name="connsiteX1" fmla="*/ 1213189 w 1984271"/>
                <a:gd name="connsiteY1" fmla="*/ 133932 h 2548612"/>
                <a:gd name="connsiteX2" fmla="*/ 1221916 w 1984271"/>
                <a:gd name="connsiteY2" fmla="*/ 970859 h 2548612"/>
                <a:gd name="connsiteX3" fmla="*/ 1266780 w 1984271"/>
                <a:gd name="connsiteY3" fmla="*/ 970391 h 2548612"/>
                <a:gd name="connsiteX4" fmla="*/ 1449313 w 1984271"/>
                <a:gd name="connsiteY4" fmla="*/ 259616 h 2548612"/>
                <a:gd name="connsiteX5" fmla="*/ 1560395 w 1984271"/>
                <a:gd name="connsiteY5" fmla="*/ 159387 h 2548612"/>
                <a:gd name="connsiteX6" fmla="*/ 1614066 w 1984271"/>
                <a:gd name="connsiteY6" fmla="*/ 162191 h 2548612"/>
                <a:gd name="connsiteX7" fmla="*/ 1711491 w 1984271"/>
                <a:gd name="connsiteY7" fmla="*/ 326947 h 2548612"/>
                <a:gd name="connsiteX8" fmla="*/ 1528218 w 1984271"/>
                <a:gd name="connsiteY8" fmla="*/ 1040616 h 2548612"/>
                <a:gd name="connsiteX9" fmla="*/ 1559948 w 1984271"/>
                <a:gd name="connsiteY9" fmla="*/ 1066247 h 2548612"/>
                <a:gd name="connsiteX10" fmla="*/ 1791130 w 1984271"/>
                <a:gd name="connsiteY10" fmla="*/ 656004 h 2548612"/>
                <a:gd name="connsiteX11" fmla="*/ 1892735 w 1984271"/>
                <a:gd name="connsiteY11" fmla="*/ 604100 h 2548612"/>
                <a:gd name="connsiteX12" fmla="*/ 1931711 w 1984271"/>
                <a:gd name="connsiteY12" fmla="*/ 616758 h 2548612"/>
                <a:gd name="connsiteX13" fmla="*/ 1980453 w 1984271"/>
                <a:gd name="connsiteY13" fmla="*/ 678921 h 2548612"/>
                <a:gd name="connsiteX14" fmla="*/ 1970956 w 1984271"/>
                <a:gd name="connsiteY14" fmla="*/ 757338 h 2548612"/>
                <a:gd name="connsiteX15" fmla="*/ 1684871 w 1984271"/>
                <a:gd name="connsiteY15" fmla="*/ 1339483 h 2548612"/>
                <a:gd name="connsiteX16" fmla="*/ 1686726 w 1984271"/>
                <a:gd name="connsiteY16" fmla="*/ 1517300 h 2548612"/>
                <a:gd name="connsiteX17" fmla="*/ 1448462 w 1984271"/>
                <a:gd name="connsiteY17" fmla="*/ 1976919 h 2548612"/>
                <a:gd name="connsiteX18" fmla="*/ 1363775 w 1984271"/>
                <a:gd name="connsiteY18" fmla="*/ 2024034 h 2548612"/>
                <a:gd name="connsiteX19" fmla="*/ 1397674 w 1984271"/>
                <a:gd name="connsiteY19" fmla="*/ 2467217 h 2548612"/>
                <a:gd name="connsiteX20" fmla="*/ 1133761 w 1984271"/>
                <a:gd name="connsiteY20" fmla="*/ 2548612 h 2548612"/>
                <a:gd name="connsiteX21" fmla="*/ 862491 w 1984271"/>
                <a:gd name="connsiteY21" fmla="*/ 2467217 h 2548612"/>
                <a:gd name="connsiteX22" fmla="*/ 874684 w 1984271"/>
                <a:gd name="connsiteY22" fmla="*/ 2028808 h 2548612"/>
                <a:gd name="connsiteX23" fmla="*/ 778724 w 1984271"/>
                <a:gd name="connsiteY23" fmla="*/ 1983903 h 2548612"/>
                <a:gd name="connsiteX24" fmla="*/ 576484 w 1984271"/>
                <a:gd name="connsiteY24" fmla="*/ 1743459 h 2548612"/>
                <a:gd name="connsiteX25" fmla="*/ 111078 w 1984271"/>
                <a:gd name="connsiteY25" fmla="*/ 1424434 h 2548612"/>
                <a:gd name="connsiteX26" fmla="*/ 15844 w 1984271"/>
                <a:gd name="connsiteY26" fmla="*/ 1194702 h 2548612"/>
                <a:gd name="connsiteX27" fmla="*/ 248851 w 1984271"/>
                <a:gd name="connsiteY27" fmla="*/ 1129072 h 2548612"/>
                <a:gd name="connsiteX28" fmla="*/ 521206 w 1984271"/>
                <a:gd name="connsiteY28" fmla="*/ 1295432 h 2548612"/>
                <a:gd name="connsiteX29" fmla="*/ 659972 w 1984271"/>
                <a:gd name="connsiteY29" fmla="*/ 1269367 h 2548612"/>
                <a:gd name="connsiteX30" fmla="*/ 457061 w 1984271"/>
                <a:gd name="connsiteY30" fmla="*/ 340024 h 2548612"/>
                <a:gd name="connsiteX31" fmla="*/ 503148 w 1984271"/>
                <a:gd name="connsiteY31" fmla="*/ 197683 h 2548612"/>
                <a:gd name="connsiteX32" fmla="*/ 551031 w 1984271"/>
                <a:gd name="connsiteY32" fmla="*/ 173271 h 2548612"/>
                <a:gd name="connsiteX33" fmla="*/ 717783 w 1984271"/>
                <a:gd name="connsiteY33" fmla="*/ 267245 h 2548612"/>
                <a:gd name="connsiteX34" fmla="*/ 915094 w 1984271"/>
                <a:gd name="connsiteY34" fmla="*/ 974058 h 2548612"/>
                <a:gd name="connsiteX35" fmla="*/ 951240 w 1984271"/>
                <a:gd name="connsiteY35" fmla="*/ 973680 h 2548612"/>
                <a:gd name="connsiteX36" fmla="*/ 942512 w 1984271"/>
                <a:gd name="connsiteY36" fmla="*/ 136757 h 2548612"/>
                <a:gd name="connsiteX37" fmla="*/ 1076440 w 1984271"/>
                <a:gd name="connsiteY37" fmla="*/ 7 h 2548612"/>
                <a:gd name="connsiteX0" fmla="*/ 1133761 w 1984271"/>
                <a:gd name="connsiteY0" fmla="*/ 2548612 h 2604425"/>
                <a:gd name="connsiteX1" fmla="*/ 862491 w 1984271"/>
                <a:gd name="connsiteY1" fmla="*/ 2467217 h 2604425"/>
                <a:gd name="connsiteX2" fmla="*/ 874684 w 1984271"/>
                <a:gd name="connsiteY2" fmla="*/ 2028808 h 2604425"/>
                <a:gd name="connsiteX3" fmla="*/ 778724 w 1984271"/>
                <a:gd name="connsiteY3" fmla="*/ 1983903 h 2604425"/>
                <a:gd name="connsiteX4" fmla="*/ 576484 w 1984271"/>
                <a:gd name="connsiteY4" fmla="*/ 1743459 h 2604425"/>
                <a:gd name="connsiteX5" fmla="*/ 111078 w 1984271"/>
                <a:gd name="connsiteY5" fmla="*/ 1424434 h 2604425"/>
                <a:gd name="connsiteX6" fmla="*/ 15844 w 1984271"/>
                <a:gd name="connsiteY6" fmla="*/ 1194702 h 2604425"/>
                <a:gd name="connsiteX7" fmla="*/ 248851 w 1984271"/>
                <a:gd name="connsiteY7" fmla="*/ 1129072 h 2604425"/>
                <a:gd name="connsiteX8" fmla="*/ 521206 w 1984271"/>
                <a:gd name="connsiteY8" fmla="*/ 1295432 h 2604425"/>
                <a:gd name="connsiteX9" fmla="*/ 659972 w 1984271"/>
                <a:gd name="connsiteY9" fmla="*/ 1269367 h 2604425"/>
                <a:gd name="connsiteX10" fmla="*/ 457061 w 1984271"/>
                <a:gd name="connsiteY10" fmla="*/ 340024 h 2604425"/>
                <a:gd name="connsiteX11" fmla="*/ 503148 w 1984271"/>
                <a:gd name="connsiteY11" fmla="*/ 197683 h 2604425"/>
                <a:gd name="connsiteX12" fmla="*/ 551031 w 1984271"/>
                <a:gd name="connsiteY12" fmla="*/ 173271 h 2604425"/>
                <a:gd name="connsiteX13" fmla="*/ 717783 w 1984271"/>
                <a:gd name="connsiteY13" fmla="*/ 267245 h 2604425"/>
                <a:gd name="connsiteX14" fmla="*/ 915094 w 1984271"/>
                <a:gd name="connsiteY14" fmla="*/ 974058 h 2604425"/>
                <a:gd name="connsiteX15" fmla="*/ 951240 w 1984271"/>
                <a:gd name="connsiteY15" fmla="*/ 973680 h 2604425"/>
                <a:gd name="connsiteX16" fmla="*/ 942512 w 1984271"/>
                <a:gd name="connsiteY16" fmla="*/ 136757 h 2604425"/>
                <a:gd name="connsiteX17" fmla="*/ 1076440 w 1984271"/>
                <a:gd name="connsiteY17" fmla="*/ 7 h 2604425"/>
                <a:gd name="connsiteX18" fmla="*/ 1213189 w 1984271"/>
                <a:gd name="connsiteY18" fmla="*/ 133932 h 2604425"/>
                <a:gd name="connsiteX19" fmla="*/ 1221916 w 1984271"/>
                <a:gd name="connsiteY19" fmla="*/ 970859 h 2604425"/>
                <a:gd name="connsiteX20" fmla="*/ 1266780 w 1984271"/>
                <a:gd name="connsiteY20" fmla="*/ 970391 h 2604425"/>
                <a:gd name="connsiteX21" fmla="*/ 1449313 w 1984271"/>
                <a:gd name="connsiteY21" fmla="*/ 259616 h 2604425"/>
                <a:gd name="connsiteX22" fmla="*/ 1560395 w 1984271"/>
                <a:gd name="connsiteY22" fmla="*/ 159387 h 2604425"/>
                <a:gd name="connsiteX23" fmla="*/ 1614066 w 1984271"/>
                <a:gd name="connsiteY23" fmla="*/ 162191 h 2604425"/>
                <a:gd name="connsiteX24" fmla="*/ 1711491 w 1984271"/>
                <a:gd name="connsiteY24" fmla="*/ 326947 h 2604425"/>
                <a:gd name="connsiteX25" fmla="*/ 1528218 w 1984271"/>
                <a:gd name="connsiteY25" fmla="*/ 1040616 h 2604425"/>
                <a:gd name="connsiteX26" fmla="*/ 1559948 w 1984271"/>
                <a:gd name="connsiteY26" fmla="*/ 1066247 h 2604425"/>
                <a:gd name="connsiteX27" fmla="*/ 1791130 w 1984271"/>
                <a:gd name="connsiteY27" fmla="*/ 656004 h 2604425"/>
                <a:gd name="connsiteX28" fmla="*/ 1892735 w 1984271"/>
                <a:gd name="connsiteY28" fmla="*/ 604100 h 2604425"/>
                <a:gd name="connsiteX29" fmla="*/ 1931711 w 1984271"/>
                <a:gd name="connsiteY29" fmla="*/ 616758 h 2604425"/>
                <a:gd name="connsiteX30" fmla="*/ 1980453 w 1984271"/>
                <a:gd name="connsiteY30" fmla="*/ 678921 h 2604425"/>
                <a:gd name="connsiteX31" fmla="*/ 1970956 w 1984271"/>
                <a:gd name="connsiteY31" fmla="*/ 757338 h 2604425"/>
                <a:gd name="connsiteX32" fmla="*/ 1684871 w 1984271"/>
                <a:gd name="connsiteY32" fmla="*/ 1339483 h 2604425"/>
                <a:gd name="connsiteX33" fmla="*/ 1686726 w 1984271"/>
                <a:gd name="connsiteY33" fmla="*/ 1517300 h 2604425"/>
                <a:gd name="connsiteX34" fmla="*/ 1448462 w 1984271"/>
                <a:gd name="connsiteY34" fmla="*/ 1976919 h 2604425"/>
                <a:gd name="connsiteX35" fmla="*/ 1363775 w 1984271"/>
                <a:gd name="connsiteY35" fmla="*/ 2024034 h 2604425"/>
                <a:gd name="connsiteX36" fmla="*/ 1397674 w 1984271"/>
                <a:gd name="connsiteY36" fmla="*/ 2467217 h 2604425"/>
                <a:gd name="connsiteX37" fmla="*/ 1189574 w 1984271"/>
                <a:gd name="connsiteY37" fmla="*/ 2604425 h 2604425"/>
                <a:gd name="connsiteX0" fmla="*/ 862491 w 1984271"/>
                <a:gd name="connsiteY0" fmla="*/ 2467217 h 2604425"/>
                <a:gd name="connsiteX1" fmla="*/ 874684 w 1984271"/>
                <a:gd name="connsiteY1" fmla="*/ 2028808 h 2604425"/>
                <a:gd name="connsiteX2" fmla="*/ 778724 w 1984271"/>
                <a:gd name="connsiteY2" fmla="*/ 1983903 h 2604425"/>
                <a:gd name="connsiteX3" fmla="*/ 576484 w 1984271"/>
                <a:gd name="connsiteY3" fmla="*/ 1743459 h 2604425"/>
                <a:gd name="connsiteX4" fmla="*/ 111078 w 1984271"/>
                <a:gd name="connsiteY4" fmla="*/ 1424434 h 2604425"/>
                <a:gd name="connsiteX5" fmla="*/ 15844 w 1984271"/>
                <a:gd name="connsiteY5" fmla="*/ 1194702 h 2604425"/>
                <a:gd name="connsiteX6" fmla="*/ 248851 w 1984271"/>
                <a:gd name="connsiteY6" fmla="*/ 1129072 h 2604425"/>
                <a:gd name="connsiteX7" fmla="*/ 521206 w 1984271"/>
                <a:gd name="connsiteY7" fmla="*/ 1295432 h 2604425"/>
                <a:gd name="connsiteX8" fmla="*/ 659972 w 1984271"/>
                <a:gd name="connsiteY8" fmla="*/ 1269367 h 2604425"/>
                <a:gd name="connsiteX9" fmla="*/ 457061 w 1984271"/>
                <a:gd name="connsiteY9" fmla="*/ 340024 h 2604425"/>
                <a:gd name="connsiteX10" fmla="*/ 503148 w 1984271"/>
                <a:gd name="connsiteY10" fmla="*/ 197683 h 2604425"/>
                <a:gd name="connsiteX11" fmla="*/ 551031 w 1984271"/>
                <a:gd name="connsiteY11" fmla="*/ 173271 h 2604425"/>
                <a:gd name="connsiteX12" fmla="*/ 717783 w 1984271"/>
                <a:gd name="connsiteY12" fmla="*/ 267245 h 2604425"/>
                <a:gd name="connsiteX13" fmla="*/ 915094 w 1984271"/>
                <a:gd name="connsiteY13" fmla="*/ 974058 h 2604425"/>
                <a:gd name="connsiteX14" fmla="*/ 951240 w 1984271"/>
                <a:gd name="connsiteY14" fmla="*/ 973680 h 2604425"/>
                <a:gd name="connsiteX15" fmla="*/ 942512 w 1984271"/>
                <a:gd name="connsiteY15" fmla="*/ 136757 h 2604425"/>
                <a:gd name="connsiteX16" fmla="*/ 1076440 w 1984271"/>
                <a:gd name="connsiteY16" fmla="*/ 7 h 2604425"/>
                <a:gd name="connsiteX17" fmla="*/ 1213189 w 1984271"/>
                <a:gd name="connsiteY17" fmla="*/ 133932 h 2604425"/>
                <a:gd name="connsiteX18" fmla="*/ 1221916 w 1984271"/>
                <a:gd name="connsiteY18" fmla="*/ 970859 h 2604425"/>
                <a:gd name="connsiteX19" fmla="*/ 1266780 w 1984271"/>
                <a:gd name="connsiteY19" fmla="*/ 970391 h 2604425"/>
                <a:gd name="connsiteX20" fmla="*/ 1449313 w 1984271"/>
                <a:gd name="connsiteY20" fmla="*/ 259616 h 2604425"/>
                <a:gd name="connsiteX21" fmla="*/ 1560395 w 1984271"/>
                <a:gd name="connsiteY21" fmla="*/ 159387 h 2604425"/>
                <a:gd name="connsiteX22" fmla="*/ 1614066 w 1984271"/>
                <a:gd name="connsiteY22" fmla="*/ 162191 h 2604425"/>
                <a:gd name="connsiteX23" fmla="*/ 1711491 w 1984271"/>
                <a:gd name="connsiteY23" fmla="*/ 326947 h 2604425"/>
                <a:gd name="connsiteX24" fmla="*/ 1528218 w 1984271"/>
                <a:gd name="connsiteY24" fmla="*/ 1040616 h 2604425"/>
                <a:gd name="connsiteX25" fmla="*/ 1559948 w 1984271"/>
                <a:gd name="connsiteY25" fmla="*/ 1066247 h 2604425"/>
                <a:gd name="connsiteX26" fmla="*/ 1791130 w 1984271"/>
                <a:gd name="connsiteY26" fmla="*/ 656004 h 2604425"/>
                <a:gd name="connsiteX27" fmla="*/ 1892735 w 1984271"/>
                <a:gd name="connsiteY27" fmla="*/ 604100 h 2604425"/>
                <a:gd name="connsiteX28" fmla="*/ 1931711 w 1984271"/>
                <a:gd name="connsiteY28" fmla="*/ 616758 h 2604425"/>
                <a:gd name="connsiteX29" fmla="*/ 1980453 w 1984271"/>
                <a:gd name="connsiteY29" fmla="*/ 678921 h 2604425"/>
                <a:gd name="connsiteX30" fmla="*/ 1970956 w 1984271"/>
                <a:gd name="connsiteY30" fmla="*/ 757338 h 2604425"/>
                <a:gd name="connsiteX31" fmla="*/ 1684871 w 1984271"/>
                <a:gd name="connsiteY31" fmla="*/ 1339483 h 2604425"/>
                <a:gd name="connsiteX32" fmla="*/ 1686726 w 1984271"/>
                <a:gd name="connsiteY32" fmla="*/ 1517300 h 2604425"/>
                <a:gd name="connsiteX33" fmla="*/ 1448462 w 1984271"/>
                <a:gd name="connsiteY33" fmla="*/ 1976919 h 2604425"/>
                <a:gd name="connsiteX34" fmla="*/ 1363775 w 1984271"/>
                <a:gd name="connsiteY34" fmla="*/ 2024034 h 2604425"/>
                <a:gd name="connsiteX35" fmla="*/ 1397674 w 1984271"/>
                <a:gd name="connsiteY35" fmla="*/ 2467217 h 2604425"/>
                <a:gd name="connsiteX36" fmla="*/ 1189574 w 1984271"/>
                <a:gd name="connsiteY36" fmla="*/ 2604425 h 2604425"/>
                <a:gd name="connsiteX0" fmla="*/ 862491 w 1984271"/>
                <a:gd name="connsiteY0" fmla="*/ 2467217 h 2467217"/>
                <a:gd name="connsiteX1" fmla="*/ 874684 w 1984271"/>
                <a:gd name="connsiteY1" fmla="*/ 2028808 h 2467217"/>
                <a:gd name="connsiteX2" fmla="*/ 778724 w 1984271"/>
                <a:gd name="connsiteY2" fmla="*/ 1983903 h 2467217"/>
                <a:gd name="connsiteX3" fmla="*/ 576484 w 1984271"/>
                <a:gd name="connsiteY3" fmla="*/ 1743459 h 2467217"/>
                <a:gd name="connsiteX4" fmla="*/ 111078 w 1984271"/>
                <a:gd name="connsiteY4" fmla="*/ 1424434 h 2467217"/>
                <a:gd name="connsiteX5" fmla="*/ 15844 w 1984271"/>
                <a:gd name="connsiteY5" fmla="*/ 1194702 h 2467217"/>
                <a:gd name="connsiteX6" fmla="*/ 248851 w 1984271"/>
                <a:gd name="connsiteY6" fmla="*/ 1129072 h 2467217"/>
                <a:gd name="connsiteX7" fmla="*/ 521206 w 1984271"/>
                <a:gd name="connsiteY7" fmla="*/ 1295432 h 2467217"/>
                <a:gd name="connsiteX8" fmla="*/ 659972 w 1984271"/>
                <a:gd name="connsiteY8" fmla="*/ 1269367 h 2467217"/>
                <a:gd name="connsiteX9" fmla="*/ 457061 w 1984271"/>
                <a:gd name="connsiteY9" fmla="*/ 340024 h 2467217"/>
                <a:gd name="connsiteX10" fmla="*/ 503148 w 1984271"/>
                <a:gd name="connsiteY10" fmla="*/ 197683 h 2467217"/>
                <a:gd name="connsiteX11" fmla="*/ 551031 w 1984271"/>
                <a:gd name="connsiteY11" fmla="*/ 173271 h 2467217"/>
                <a:gd name="connsiteX12" fmla="*/ 717783 w 1984271"/>
                <a:gd name="connsiteY12" fmla="*/ 267245 h 2467217"/>
                <a:gd name="connsiteX13" fmla="*/ 915094 w 1984271"/>
                <a:gd name="connsiteY13" fmla="*/ 974058 h 2467217"/>
                <a:gd name="connsiteX14" fmla="*/ 951240 w 1984271"/>
                <a:gd name="connsiteY14" fmla="*/ 973680 h 2467217"/>
                <a:gd name="connsiteX15" fmla="*/ 942512 w 1984271"/>
                <a:gd name="connsiteY15" fmla="*/ 136757 h 2467217"/>
                <a:gd name="connsiteX16" fmla="*/ 1076440 w 1984271"/>
                <a:gd name="connsiteY16" fmla="*/ 7 h 2467217"/>
                <a:gd name="connsiteX17" fmla="*/ 1213189 w 1984271"/>
                <a:gd name="connsiteY17" fmla="*/ 133932 h 2467217"/>
                <a:gd name="connsiteX18" fmla="*/ 1221916 w 1984271"/>
                <a:gd name="connsiteY18" fmla="*/ 970859 h 2467217"/>
                <a:gd name="connsiteX19" fmla="*/ 1266780 w 1984271"/>
                <a:gd name="connsiteY19" fmla="*/ 970391 h 2467217"/>
                <a:gd name="connsiteX20" fmla="*/ 1449313 w 1984271"/>
                <a:gd name="connsiteY20" fmla="*/ 259616 h 2467217"/>
                <a:gd name="connsiteX21" fmla="*/ 1560395 w 1984271"/>
                <a:gd name="connsiteY21" fmla="*/ 159387 h 2467217"/>
                <a:gd name="connsiteX22" fmla="*/ 1614066 w 1984271"/>
                <a:gd name="connsiteY22" fmla="*/ 162191 h 2467217"/>
                <a:gd name="connsiteX23" fmla="*/ 1711491 w 1984271"/>
                <a:gd name="connsiteY23" fmla="*/ 326947 h 2467217"/>
                <a:gd name="connsiteX24" fmla="*/ 1528218 w 1984271"/>
                <a:gd name="connsiteY24" fmla="*/ 1040616 h 2467217"/>
                <a:gd name="connsiteX25" fmla="*/ 1559948 w 1984271"/>
                <a:gd name="connsiteY25" fmla="*/ 1066247 h 2467217"/>
                <a:gd name="connsiteX26" fmla="*/ 1791130 w 1984271"/>
                <a:gd name="connsiteY26" fmla="*/ 656004 h 2467217"/>
                <a:gd name="connsiteX27" fmla="*/ 1892735 w 1984271"/>
                <a:gd name="connsiteY27" fmla="*/ 604100 h 2467217"/>
                <a:gd name="connsiteX28" fmla="*/ 1931711 w 1984271"/>
                <a:gd name="connsiteY28" fmla="*/ 616758 h 2467217"/>
                <a:gd name="connsiteX29" fmla="*/ 1980453 w 1984271"/>
                <a:gd name="connsiteY29" fmla="*/ 678921 h 2467217"/>
                <a:gd name="connsiteX30" fmla="*/ 1970956 w 1984271"/>
                <a:gd name="connsiteY30" fmla="*/ 757338 h 2467217"/>
                <a:gd name="connsiteX31" fmla="*/ 1684871 w 1984271"/>
                <a:gd name="connsiteY31" fmla="*/ 1339483 h 2467217"/>
                <a:gd name="connsiteX32" fmla="*/ 1686726 w 1984271"/>
                <a:gd name="connsiteY32" fmla="*/ 1517300 h 2467217"/>
                <a:gd name="connsiteX33" fmla="*/ 1448462 w 1984271"/>
                <a:gd name="connsiteY33" fmla="*/ 1976919 h 2467217"/>
                <a:gd name="connsiteX34" fmla="*/ 1363775 w 1984271"/>
                <a:gd name="connsiteY34" fmla="*/ 2024034 h 2467217"/>
                <a:gd name="connsiteX35" fmla="*/ 1397674 w 1984271"/>
                <a:gd name="connsiteY35" fmla="*/ 246721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1984271" h="2467217">
                  <a:moveTo>
                    <a:pt x="862491" y="2467217"/>
                  </a:move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cubicBezTo>
                    <a:pt x="948331" y="694706"/>
                    <a:pt x="945421" y="415731"/>
                    <a:pt x="942512" y="136757"/>
                  </a:cubicBezTo>
                  <a:cubicBezTo>
                    <a:pt x="941734" y="62013"/>
                    <a:pt x="1001695" y="787"/>
                    <a:pt x="1076440" y="7"/>
                  </a:cubicBez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cubicBezTo>
                    <a:pt x="1685489" y="1398755"/>
                    <a:pt x="1686108" y="1458028"/>
                    <a:pt x="1686726" y="1517300"/>
                  </a:cubicBez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</a:path>
              </a:pathLst>
            </a:custGeom>
            <a:solidFill>
              <a:srgbClr val="FFCC66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E5DA5EC8-D2E9-BA33-CAC2-609C4E4749D3}"/>
                </a:ext>
              </a:extLst>
            </p:cNvPr>
            <p:cNvSpPr/>
            <p:nvPr/>
          </p:nvSpPr>
          <p:spPr bwMode="auto">
            <a:xfrm>
              <a:off x="5597705" y="3966829"/>
              <a:ext cx="2444471" cy="2444471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</p:grp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E7B23BF3-9C16-9829-80A0-270D9AD0181B}"/>
              </a:ext>
            </a:extLst>
          </p:cNvPr>
          <p:cNvSpPr txBox="1"/>
          <p:nvPr/>
        </p:nvSpPr>
        <p:spPr>
          <a:xfrm rot="5400000">
            <a:off x="3492669" y="804332"/>
            <a:ext cx="3488831" cy="242368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危険</a:t>
            </a:r>
          </a:p>
        </p:txBody>
      </p:sp>
    </p:spTree>
    <p:extLst>
      <p:ext uri="{BB962C8B-B14F-4D97-AF65-F5344CB8AC3E}">
        <p14:creationId xmlns:p14="http://schemas.microsoft.com/office/powerpoint/2010/main" val="165255040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56</Words>
  <Application>Microsoft Office PowerPoint</Application>
  <PresentationFormat>A4 210 x 297 mm</PresentationFormat>
  <Paragraphs>20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hari0025_指や手を挟まないようにご注意下さいの貼り紙</dc:title>
  <dc:subject>hari0025_指や手を挟まないようにご注意下さいの貼り紙</dc:subject>
  <dc:creator>でじけろお</dc:creator>
  <cp:lastModifiedBy/>
  <cp:revision>1</cp:revision>
  <dcterms:created xsi:type="dcterms:W3CDTF">2014-12-04T06:28:15Z</dcterms:created>
  <dcterms:modified xsi:type="dcterms:W3CDTF">2023-05-08T02:50:03Z</dcterms:modified>
  <cp:version>1</cp:version>
</cp:coreProperties>
</file>

<file path=docProps/thumbnail.jpeg>
</file>